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8" r:id="rId3"/>
    <p:sldId id="340" r:id="rId4"/>
    <p:sldId id="341" r:id="rId5"/>
    <p:sldId id="342" r:id="rId6"/>
    <p:sldId id="343" r:id="rId7"/>
    <p:sldId id="344" r:id="rId8"/>
    <p:sldId id="345" r:id="rId9"/>
    <p:sldId id="346" r:id="rId10"/>
    <p:sldId id="380"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81" r:id="rId39"/>
    <p:sldId id="3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070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71" autoAdjust="0"/>
    <p:restoredTop sz="78960" autoAdjust="0"/>
  </p:normalViewPr>
  <p:slideViewPr>
    <p:cSldViewPr>
      <p:cViewPr varScale="1">
        <p:scale>
          <a:sx n="102" d="100"/>
          <a:sy n="102" d="100"/>
        </p:scale>
        <p:origin x="1188" y="76"/>
      </p:cViewPr>
      <p:guideLst>
        <p:guide orient="horz" pos="2160"/>
        <p:guide pos="2880"/>
      </p:guideLst>
    </p:cSldViewPr>
  </p:slideViewPr>
  <p:outlineViewPr>
    <p:cViewPr>
      <p:scale>
        <a:sx n="33" d="100"/>
        <a:sy n="33" d="100"/>
      </p:scale>
      <p:origin x="0" y="10860"/>
    </p:cViewPr>
  </p:outlineViewPr>
  <p:notesTextViewPr>
    <p:cViewPr>
      <p:scale>
        <a:sx n="1" d="1"/>
        <a:sy n="1" d="1"/>
      </p:scale>
      <p:origin x="0" y="0"/>
    </p:cViewPr>
  </p:notesTextViewPr>
  <p:notesViewPr>
    <p:cSldViewPr>
      <p:cViewPr varScale="1">
        <p:scale>
          <a:sx n="64" d="100"/>
          <a:sy n="64" d="100"/>
        </p:scale>
        <p:origin x="-314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90566A-169D-4BFB-8650-C6E896177836}" type="datetimeFigureOut">
              <a:rPr lang="en-US" smtClean="0"/>
              <a:t>12/26/2019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C94576-D48E-4587-A21C-3B2B59E9A8A3}" type="slidenum">
              <a:rPr lang="en-US" smtClean="0"/>
              <a:t>‹#›</a:t>
            </a:fld>
            <a:endParaRPr lang="en-US"/>
          </a:p>
        </p:txBody>
      </p:sp>
    </p:spTree>
    <p:extLst>
      <p:ext uri="{BB962C8B-B14F-4D97-AF65-F5344CB8AC3E}">
        <p14:creationId xmlns:p14="http://schemas.microsoft.com/office/powerpoint/2010/main" val="3254847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3C97E-16D5-45BB-B2D0-B412BE51F198}" type="datetimeFigureOut">
              <a:rPr lang="en-US" smtClean="0"/>
              <a:t>12/26/2019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D29E2-930E-4A4E-A5FA-83F08585D877}" type="slidenum">
              <a:rPr lang="en-US" smtClean="0"/>
              <a:t>‹#›</a:t>
            </a:fld>
            <a:endParaRPr lang="en-US"/>
          </a:p>
        </p:txBody>
      </p:sp>
    </p:spTree>
    <p:extLst>
      <p:ext uri="{BB962C8B-B14F-4D97-AF65-F5344CB8AC3E}">
        <p14:creationId xmlns:p14="http://schemas.microsoft.com/office/powerpoint/2010/main" val="300739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5022E7D-8621-4B19-B0F7-361EB47940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FCC48B7-7060-48AE-90B3-115A9D086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the scoring clinic for USAV</a:t>
            </a:r>
            <a:r>
              <a:rPr lang="en-US" altLang="en-US" baseline="0" dirty="0"/>
              <a:t> Volleyball</a:t>
            </a:r>
            <a:r>
              <a:rPr lang="en-US" altLang="en-US" dirty="0"/>
              <a:t>.  In this clinic, you will learn all you need to know about keeping score for an USAV match. You will need to print a copy of the USAV score sheet so you can follow along during this presentation.</a:t>
            </a:r>
            <a:endParaRPr lang="en-US" altLang="en-US" dirty="0">
              <a:solidFill>
                <a:srgbClr val="3366CC"/>
              </a:solidFill>
            </a:endParaRPr>
          </a:p>
        </p:txBody>
      </p:sp>
      <p:sp>
        <p:nvSpPr>
          <p:cNvPr id="31748" name="Slide Number Placeholder 3">
            <a:extLst>
              <a:ext uri="{FF2B5EF4-FFF2-40B4-BE49-F238E27FC236}">
                <a16:creationId xmlns:a16="http://schemas.microsoft.com/office/drawing/2014/main" id="{50417026-4110-4B72-AE5E-68116B6F999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9F75081-1D05-466F-93F1-C0EA9ED40E23}"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3CD404A-F94F-42A7-A60B-BAC29F688E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596242B-6AF8-4D7E-8989-B2B6D4BA2B1C}"/>
              </a:ext>
            </a:extLst>
          </p:cNvPr>
          <p:cNvSpPr>
            <a:spLocks noGrp="1"/>
          </p:cNvSpPr>
          <p:nvPr>
            <p:ph type="body" idx="1"/>
          </p:nvPr>
        </p:nvSpPr>
        <p:spPr/>
        <p:txBody>
          <a:bodyPr wrap="square" numCol="1" anchor="t" anchorCtr="0" compatLnSpc="1">
            <a:prstTxWarp prst="textNoShape">
              <a:avLst/>
            </a:prstTxWarp>
          </a:bodyPr>
          <a:lstStyle/>
          <a:p>
            <a:pPr>
              <a:lnSpc>
                <a:spcPct val="90000"/>
              </a:lnSpc>
            </a:pPr>
            <a:r>
              <a:rPr lang="en-US" altLang="en-US" dirty="0"/>
              <a:t>If you are using pencil to keep score, you can start using pencil after recording the start time of the match.</a:t>
            </a:r>
          </a:p>
          <a:p>
            <a:pPr>
              <a:lnSpc>
                <a:spcPct val="90000"/>
              </a:lnSpc>
            </a:pPr>
            <a:r>
              <a:rPr lang="en-US" altLang="en-US" dirty="0"/>
              <a:t>Blue #15 serves to start the match.  When she serves the ball, you will place a small check mark on the one in the first service round box.  </a:t>
            </a:r>
          </a:p>
          <a:p>
            <a:pPr>
              <a:lnSpc>
                <a:spcPct val="90000"/>
              </a:lnSpc>
            </a:pPr>
            <a:r>
              <a:rPr lang="en-US" altLang="en-US" dirty="0"/>
              <a:t>Blue wins the first rally of the set, so you will slash point 1 in Blue points column. </a:t>
            </a:r>
          </a:p>
          <a:p>
            <a:pPr>
              <a:lnSpc>
                <a:spcPct val="90000"/>
              </a:lnSpc>
            </a:pPr>
            <a:r>
              <a:rPr lang="en-US" altLang="en-US" dirty="0"/>
              <a:t>Blue #15 serves again.   There is nothing to be done on the scoresheet since the check is already in the first service round box for #15, but you must visually check that the correct player contacts the ball for service.</a:t>
            </a:r>
          </a:p>
          <a:p>
            <a:pPr>
              <a:lnSpc>
                <a:spcPct val="90000"/>
              </a:lnSpc>
            </a:pPr>
            <a:endParaRPr lang="en-US" altLang="en-US" dirty="0"/>
          </a:p>
          <a:p>
            <a:pPr>
              <a:lnSpc>
                <a:spcPct val="90000"/>
              </a:lnSpc>
            </a:pPr>
            <a:r>
              <a:rPr lang="en-US" altLang="en-US" dirty="0"/>
              <a:t>The served ball went out of bounds, so #</a:t>
            </a:r>
            <a:r>
              <a:rPr lang="en-US" altLang="en-US" dirty="0" err="1"/>
              <a:t>15’s</a:t>
            </a:r>
            <a:r>
              <a:rPr lang="en-US" altLang="en-US" dirty="0"/>
              <a:t> term of service is over.  You need to enter the exit score of Blue in the checked service round box under player #15.    The exit score is the total number of points in the points column for that team at the end of a term of service. </a:t>
            </a:r>
          </a:p>
          <a:p>
            <a:pPr>
              <a:lnSpc>
                <a:spcPct val="90000"/>
              </a:lnSpc>
            </a:pPr>
            <a:endParaRPr lang="en-US" altLang="en-US" dirty="0"/>
          </a:p>
          <a:p>
            <a:pPr>
              <a:lnSpc>
                <a:spcPct val="90000"/>
              </a:lnSpc>
            </a:pPr>
            <a:r>
              <a:rPr lang="en-US" altLang="en-US" dirty="0"/>
              <a:t>You will see the first referee award the ball and a point to Red, so you will slash the next point in the points column for Red, in this case, point 1.</a:t>
            </a:r>
          </a:p>
          <a:p>
            <a:pPr>
              <a:lnSpc>
                <a:spcPct val="90000"/>
              </a:lnSpc>
            </a:pPr>
            <a:endParaRPr lang="en-US" altLang="en-US" dirty="0"/>
          </a:p>
          <a:p>
            <a:pPr>
              <a:lnSpc>
                <a:spcPct val="90000"/>
              </a:lnSpc>
            </a:pPr>
            <a:r>
              <a:rPr lang="en-US" altLang="en-US" dirty="0"/>
              <a:t>The score is now Blue 1, Red 1.</a:t>
            </a:r>
          </a:p>
        </p:txBody>
      </p:sp>
      <p:sp>
        <p:nvSpPr>
          <p:cNvPr id="4" name="Slide Number Placeholder 3">
            <a:extLst>
              <a:ext uri="{FF2B5EF4-FFF2-40B4-BE49-F238E27FC236}">
                <a16:creationId xmlns:a16="http://schemas.microsoft.com/office/drawing/2014/main" id="{14163824-0694-4758-A152-F460D7581B32}"/>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54C9A850-0A71-415F-9963-1E70C33B099E}"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CDC9E6A-A7D9-460E-A0E5-2AED1E6F5D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B28038-8817-4174-A2E7-FC7768352326}"/>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70000"/>
              </a:lnSpc>
              <a:spcAft>
                <a:spcPct val="45000"/>
              </a:spcAft>
            </a:pPr>
            <a:r>
              <a:rPr lang="en-US" altLang="en-US" sz="1000" dirty="0"/>
              <a:t>Let’s talk about some things that you will need to know while keeping score.  There are a number of instances where you will not check the number in the service round box.</a:t>
            </a:r>
          </a:p>
          <a:p>
            <a:pPr eaLnBrk="1" hangingPunct="1">
              <a:lnSpc>
                <a:spcPct val="70000"/>
              </a:lnSpc>
              <a:spcAft>
                <a:spcPct val="45000"/>
              </a:spcAft>
            </a:pPr>
            <a:endParaRPr lang="en-US" altLang="en-US" sz="1000" dirty="0"/>
          </a:p>
          <a:p>
            <a:pPr eaLnBrk="1" hangingPunct="1">
              <a:lnSpc>
                <a:spcPct val="70000"/>
              </a:lnSpc>
              <a:spcAft>
                <a:spcPct val="45000"/>
              </a:spcAft>
            </a:pPr>
            <a:r>
              <a:rPr lang="en-US" altLang="en-US" sz="1000" dirty="0"/>
              <a:t>&lt;CLICK&gt;If the </a:t>
            </a:r>
            <a:r>
              <a:rPr lang="en-US" altLang="en-US" sz="1000" dirty="0">
                <a:solidFill>
                  <a:srgbClr val="3366CC"/>
                </a:solidFill>
              </a:rPr>
              <a:t>wrong server contacts the ball for service, you will not place a </a:t>
            </a:r>
            <a:r>
              <a:rPr lang="en-US" altLang="en-US" sz="1000" dirty="0">
                <a:solidFill>
                  <a:srgbClr val="FF3300"/>
                </a:solidFill>
              </a:rPr>
              <a:t> </a:t>
            </a:r>
            <a:r>
              <a:rPr lang="en-US" altLang="en-US" sz="1000" dirty="0">
                <a:solidFill>
                  <a:srgbClr val="FF3300"/>
                </a:solidFill>
                <a:latin typeface="Wingdings" panose="05000000000000000000" pitchFamily="2" charset="2"/>
              </a:rPr>
              <a:t>check on</a:t>
            </a:r>
            <a:r>
              <a:rPr lang="en-US" altLang="en-US" sz="1000" dirty="0"/>
              <a:t> the number in the service round box.  This is why it is important that you look at the player every time the ball is contacted for service.   You must know when it is a wrong server.  &lt;CLICK&gt;When it does occur, you will notify the second referee AFTER the ball has been contacted for service.  The referee may let the play continue, or she might immediately whistle and signal out of rotation.   She may also look at the scoresheet to confirm the player is the wrong server.  &lt;CLICK&gt; While the second referee is putting the players in the correct order, you will enter the exit score in the correct service round box of the player who SHOULD have contacted the ball for service.</a:t>
            </a:r>
          </a:p>
          <a:p>
            <a:pPr eaLnBrk="1" hangingPunct="1">
              <a:lnSpc>
                <a:spcPct val="70000"/>
              </a:lnSpc>
              <a:spcAft>
                <a:spcPct val="45000"/>
              </a:spcAft>
              <a:buFontTx/>
              <a:buChar char="•"/>
            </a:pPr>
            <a:endParaRPr lang="en-US" altLang="en-US" sz="1000" dirty="0">
              <a:solidFill>
                <a:srgbClr val="FF3300"/>
              </a:solidFill>
            </a:endParaRPr>
          </a:p>
          <a:p>
            <a:pPr eaLnBrk="1" hangingPunct="1">
              <a:lnSpc>
                <a:spcPct val="70000"/>
              </a:lnSpc>
              <a:spcAft>
                <a:spcPct val="45000"/>
              </a:spcAft>
            </a:pPr>
            <a:r>
              <a:rPr lang="en-US" altLang="en-US" sz="1000" dirty="0">
                <a:solidFill>
                  <a:srgbClr val="FF3300"/>
                </a:solidFill>
              </a:rPr>
              <a:t>&lt;CLICK&gt;Another example of when you will not </a:t>
            </a:r>
            <a:r>
              <a:rPr lang="en-US" altLang="en-US" sz="1000" dirty="0">
                <a:solidFill>
                  <a:srgbClr val="FF3300"/>
                </a:solidFill>
                <a:latin typeface="Wingdings" panose="05000000000000000000" pitchFamily="2" charset="2"/>
              </a:rPr>
              <a:t>check</a:t>
            </a:r>
            <a:r>
              <a:rPr lang="en-US" altLang="en-US" sz="1000" dirty="0">
                <a:effectLst>
                  <a:outerShdw blurRad="38100" dist="38100" dir="2700000" algn="tl">
                    <a:srgbClr val="C0C0C0"/>
                  </a:outerShdw>
                </a:effectLst>
              </a:rPr>
              <a:t> </a:t>
            </a:r>
            <a:r>
              <a:rPr lang="en-US" altLang="en-US" sz="1000" dirty="0"/>
              <a:t>the service rounds box is when a team loses the ball without contacting the ball for service.  This can happen when a server does not contact the ball in the time allowed by the rules, which is 8 seconds for players 15 and older, and 5 seconds for 14 and under.  &lt;CLICK&gt;If the player does not contact the ball, simply enter the exit score in that player’s service round box.</a:t>
            </a:r>
          </a:p>
          <a:p>
            <a:pPr eaLnBrk="1" hangingPunct="1">
              <a:lnSpc>
                <a:spcPct val="70000"/>
              </a:lnSpc>
              <a:spcAft>
                <a:spcPct val="45000"/>
              </a:spcAft>
            </a:pPr>
            <a:r>
              <a:rPr lang="en-US" altLang="en-US" sz="1000" dirty="0">
                <a:solidFill>
                  <a:srgbClr val="FF3300"/>
                </a:solidFill>
              </a:rPr>
              <a:t>&lt;CLICK&gt;</a:t>
            </a:r>
          </a:p>
          <a:p>
            <a:pPr eaLnBrk="1" hangingPunct="1">
              <a:lnSpc>
                <a:spcPct val="70000"/>
              </a:lnSpc>
              <a:spcAft>
                <a:spcPct val="45000"/>
              </a:spcAft>
            </a:pPr>
            <a:r>
              <a:rPr lang="en-US" altLang="en-US" sz="1000" dirty="0">
                <a:solidFill>
                  <a:srgbClr val="FF3300"/>
                </a:solidFill>
              </a:rPr>
              <a:t>The third example of when you will not </a:t>
            </a:r>
            <a:r>
              <a:rPr lang="en-US" altLang="en-US" sz="1000" dirty="0">
                <a:solidFill>
                  <a:srgbClr val="FF3300"/>
                </a:solidFill>
                <a:latin typeface="Wingdings" panose="05000000000000000000" pitchFamily="2" charset="2"/>
              </a:rPr>
              <a:t>check</a:t>
            </a:r>
            <a:r>
              <a:rPr lang="en-US" altLang="en-US" sz="1000" dirty="0"/>
              <a:t> the service rounds box is when the last point of the set is scored on a side out.  In other words, the team who receives the served ball, wins the rally, and the set.  &lt;CLICK&gt;In this instance, you will only enter the set point as the exit score for the server who would have served next for the winning team.</a:t>
            </a:r>
          </a:p>
          <a:p>
            <a:pPr eaLnBrk="1" hangingPunct="1">
              <a:lnSpc>
                <a:spcPct val="70000"/>
              </a:lnSpc>
              <a:spcAft>
                <a:spcPct val="45000"/>
              </a:spcAft>
              <a:buFontTx/>
              <a:buChar char="•"/>
            </a:pPr>
            <a:endParaRPr lang="en-US" altLang="en-US" sz="1000" dirty="0"/>
          </a:p>
          <a:p>
            <a:pPr eaLnBrk="1" hangingPunct="1">
              <a:lnSpc>
                <a:spcPct val="70000"/>
              </a:lnSpc>
              <a:spcAft>
                <a:spcPct val="45000"/>
              </a:spcAft>
            </a:pPr>
            <a:r>
              <a:rPr lang="en-US" altLang="en-US" sz="1000" dirty="0"/>
              <a:t>As you look on the scoresheet, you will see service round boxes under each position for serve, numbered from one to eight.   For the first rotation of serve for each position, you will </a:t>
            </a:r>
            <a:r>
              <a:rPr lang="en-US" altLang="en-US" sz="1000" dirty="0">
                <a:latin typeface="Wingdings" panose="05000000000000000000" pitchFamily="2" charset="2"/>
              </a:rPr>
              <a:t>check</a:t>
            </a:r>
            <a:r>
              <a:rPr lang="en-US" altLang="en-US" sz="1000" dirty="0"/>
              <a:t> boxes with the number 1 in the service round section. For the second rotation of serve </a:t>
            </a:r>
            <a:r>
              <a:rPr lang="en-US" altLang="en-US" sz="1000" dirty="0">
                <a:latin typeface="Wingdings" panose="05000000000000000000" pitchFamily="2" charset="2"/>
              </a:rPr>
              <a:t>check</a:t>
            </a:r>
            <a:r>
              <a:rPr lang="en-US" altLang="en-US" sz="1000" dirty="0"/>
              <a:t> boxes with the number 2 and so forth.</a:t>
            </a:r>
          </a:p>
        </p:txBody>
      </p:sp>
      <p:sp>
        <p:nvSpPr>
          <p:cNvPr id="4" name="Slide Number Placeholder 3">
            <a:extLst>
              <a:ext uri="{FF2B5EF4-FFF2-40B4-BE49-F238E27FC236}">
                <a16:creationId xmlns:a16="http://schemas.microsoft.com/office/drawing/2014/main" id="{3AD10957-BA9B-4CDC-9F95-BB6F6B553CA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63EF17-B78D-406B-A610-0052842EED7C}"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4AEAFF4A-F4F8-4925-879A-8426D2849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34B102D-B12A-4898-A1B3-C5F07C1B36A7}"/>
              </a:ext>
            </a:extLst>
          </p:cNvPr>
          <p:cNvSpPr>
            <a:spLocks noGrp="1"/>
          </p:cNvSpPr>
          <p:nvPr>
            <p:ph type="body" idx="1"/>
          </p:nvPr>
        </p:nvSpPr>
        <p:spPr/>
        <p:txBody>
          <a:bodyPr wrap="square" numCol="1" anchor="t" anchorCtr="0" compatLnSpc="1">
            <a:prstTxWarp prst="textNoShape">
              <a:avLst/>
            </a:prstTxWarp>
          </a:bodyPr>
          <a:lstStyle/>
          <a:p>
            <a:r>
              <a:rPr lang="en-US" altLang="en-US" sz="2000" dirty="0"/>
              <a:t>Let’s go back to the set you are currently keeping score on.   If you remember, the score is currently 1 to 1.   Serving next will be #3 for the Red.    As the player goes back to serve, you see that it is #3, the correct server, so when she contacts the ball for serve you check the first service rounds box under her position as shown on this slide.</a:t>
            </a:r>
          </a:p>
          <a:p>
            <a:pPr>
              <a:spcBef>
                <a:spcPct val="40000"/>
              </a:spcBef>
              <a:buFont typeface="Wingdings 2" panose="05020102010507070707" pitchFamily="18" charset="2"/>
              <a:buNone/>
            </a:pPr>
            <a:endParaRPr lang="en-US" altLang="en-US" sz="2000" dirty="0"/>
          </a:p>
          <a:p>
            <a:pPr>
              <a:spcBef>
                <a:spcPct val="40000"/>
              </a:spcBef>
              <a:buFont typeface="Wingdings 2" panose="05020102010507070707" pitchFamily="18" charset="2"/>
              <a:buNone/>
            </a:pPr>
            <a:r>
              <a:rPr lang="en-US" altLang="en-US" sz="2000" dirty="0"/>
              <a:t>Her serve is an ace, so you slash point 2 in the points column for Red.</a:t>
            </a:r>
          </a:p>
          <a:p>
            <a:pPr>
              <a:spcBef>
                <a:spcPct val="40000"/>
              </a:spcBef>
              <a:buFont typeface="Wingdings 2" panose="05020102010507070707" pitchFamily="18" charset="2"/>
              <a:buNone/>
            </a:pPr>
            <a:endParaRPr lang="en-US" altLang="en-US" sz="2000" dirty="0"/>
          </a:p>
          <a:p>
            <a:pPr>
              <a:spcBef>
                <a:spcPct val="40000"/>
              </a:spcBef>
              <a:buFont typeface="Wingdings 2" panose="05020102010507070707" pitchFamily="18" charset="2"/>
              <a:buNone/>
            </a:pPr>
            <a:r>
              <a:rPr lang="en-US" altLang="en-US" sz="2000" dirty="0"/>
              <a:t>As Red #3 serves again, you only need to be sure that the correct server contacts the ball, there is nothing to do on the scoresheet.   When the rally ends in a point for Red, you slash point 3 in the points column. </a:t>
            </a:r>
          </a:p>
          <a:p>
            <a:pPr>
              <a:spcBef>
                <a:spcPct val="40000"/>
              </a:spcBef>
              <a:buFont typeface="Wingdings 2" panose="05020102010507070707" pitchFamily="18" charset="2"/>
              <a:buNone/>
            </a:pPr>
            <a:endParaRPr lang="en-US" altLang="en-US" sz="2000" dirty="0"/>
          </a:p>
          <a:p>
            <a:pPr>
              <a:spcBef>
                <a:spcPct val="40000"/>
              </a:spcBef>
              <a:buFont typeface="Wingdings 2" panose="05020102010507070707" pitchFamily="18" charset="2"/>
              <a:buNone/>
            </a:pPr>
            <a:r>
              <a:rPr lang="en-US" altLang="en-US" sz="2000" dirty="0"/>
              <a:t>Red #3 commits a foot fault on her next serve, so her term of service is over.   You enter the e</a:t>
            </a:r>
            <a:r>
              <a:rPr lang="en-US" altLang="en-US" sz="2000" dirty="0">
                <a:solidFill>
                  <a:srgbClr val="3366CC"/>
                </a:solidFill>
                <a:effectLst>
                  <a:outerShdw blurRad="38100" dist="38100" dir="2700000" algn="tl">
                    <a:srgbClr val="C0C0C0"/>
                  </a:outerShdw>
                </a:effectLst>
              </a:rPr>
              <a:t>xit score of 3 in the checked service round box since the team has a total of 3 points.</a:t>
            </a:r>
          </a:p>
          <a:p>
            <a:pPr>
              <a:spcBef>
                <a:spcPct val="40000"/>
              </a:spcBef>
              <a:buFont typeface="Wingdings 2" panose="05020102010507070707" pitchFamily="18" charset="2"/>
              <a:buNone/>
            </a:pPr>
            <a:endParaRPr lang="en-US" altLang="en-US" sz="2000" dirty="0">
              <a:solidFill>
                <a:srgbClr val="3366CC"/>
              </a:solidFill>
            </a:endParaRPr>
          </a:p>
          <a:p>
            <a:pPr>
              <a:spcBef>
                <a:spcPct val="40000"/>
              </a:spcBef>
              <a:buFont typeface="Wingdings 2" panose="05020102010507070707" pitchFamily="18" charset="2"/>
              <a:buNone/>
            </a:pPr>
            <a:r>
              <a:rPr lang="en-US" altLang="en-US" sz="2000" dirty="0"/>
              <a:t>You now slash the next point for Blue in their points column since they were awarded the ball and a point by the first referee.</a:t>
            </a:r>
            <a:endParaRPr lang="en-US" altLang="en-US" dirty="0"/>
          </a:p>
        </p:txBody>
      </p:sp>
      <p:sp>
        <p:nvSpPr>
          <p:cNvPr id="4" name="Slide Number Placeholder 3">
            <a:extLst>
              <a:ext uri="{FF2B5EF4-FFF2-40B4-BE49-F238E27FC236}">
                <a16:creationId xmlns:a16="http://schemas.microsoft.com/office/drawing/2014/main" id="{55792170-919D-49DD-A910-CE0C63A45AF3}"/>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6BC69FF-CB8B-4060-90D6-1AB61092C9AF}"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FF1BE98-E18D-4104-9E03-A593FDF7C4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04A362F-3FC8-4256-B454-B68D178A6AAE}"/>
              </a:ext>
            </a:extLst>
          </p:cNvPr>
          <p:cNvSpPr>
            <a:spLocks noGrp="1"/>
          </p:cNvSpPr>
          <p:nvPr>
            <p:ph type="body" idx="1"/>
          </p:nvPr>
        </p:nvSpPr>
        <p:spPr/>
        <p:txBody>
          <a:bodyPr wrap="square" numCol="1" anchor="t" anchorCtr="0" compatLnSpc="1">
            <a:prstTxWarp prst="textNoShape">
              <a:avLst/>
            </a:prstTxWarp>
          </a:bodyPr>
          <a:lstStyle/>
          <a:p>
            <a:pPr>
              <a:lnSpc>
                <a:spcPct val="90000"/>
              </a:lnSpc>
              <a:spcBef>
                <a:spcPct val="40000"/>
              </a:spcBef>
              <a:buFont typeface="Wingdings 2" panose="05020102010507070707" pitchFamily="18" charset="2"/>
              <a:buNone/>
            </a:pPr>
            <a:r>
              <a:rPr lang="en-US" altLang="en-US" sz="1800" dirty="0"/>
              <a:t>When Blue rotates, Libero #11 replaces #8 into position 1 to serve the ball.    It is legal if a team has designated more than one Libero for both Liberos to serve but only in one position in the rotation.   Once a Libero has served in the set, it is illegal for either Libero to serve in another position for that set.   They will be able to serve in a different position in subsequent sets of the match.</a:t>
            </a:r>
          </a:p>
          <a:p>
            <a:pPr>
              <a:lnSpc>
                <a:spcPct val="90000"/>
              </a:lnSpc>
              <a:spcBef>
                <a:spcPct val="40000"/>
              </a:spcBef>
              <a:buFont typeface="Wingdings 2" panose="05020102010507070707" pitchFamily="18" charset="2"/>
              <a:buNone/>
            </a:pPr>
            <a:endParaRPr lang="en-US" altLang="en-US" sz="1800" dirty="0"/>
          </a:p>
          <a:p>
            <a:pPr>
              <a:lnSpc>
                <a:spcPct val="90000"/>
              </a:lnSpc>
              <a:spcBef>
                <a:spcPct val="40000"/>
              </a:spcBef>
              <a:buFont typeface="Wingdings 2" panose="05020102010507070707" pitchFamily="18" charset="2"/>
              <a:buNone/>
            </a:pPr>
            <a:r>
              <a:rPr lang="en-US" altLang="en-US" sz="1800" dirty="0"/>
              <a:t>Since the Libero can only enter the game through replacements, not through substitution, and is not noted on the lineups or on the scoresheet, you will mark things differently when a Libero serves. When #11 contacts the ball for service, you still check the service round box under the correct position, which is Roman Numeral II, the rotation in which #8 is the regular player, and you will also draw a triangle around the roman numeral II in the service order.   The triangle denotes the only position in which the Libero for Blue may serve for the remainder of this set.</a:t>
            </a:r>
            <a:endParaRPr lang="en-US" altLang="en-US" dirty="0"/>
          </a:p>
        </p:txBody>
      </p:sp>
      <p:sp>
        <p:nvSpPr>
          <p:cNvPr id="4" name="Slide Number Placeholder 3">
            <a:extLst>
              <a:ext uri="{FF2B5EF4-FFF2-40B4-BE49-F238E27FC236}">
                <a16:creationId xmlns:a16="http://schemas.microsoft.com/office/drawing/2014/main" id="{4C58B5AB-87DE-47CA-849D-C977EEEF3AB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EBDC93C-2A0B-48E7-889A-0EA65E980481}"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E8B3304-8404-433B-A1A4-7EFF6E171D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DFEC6CC-E74C-4A14-AFA4-F9F9E4308EA9}"/>
              </a:ext>
            </a:extLst>
          </p:cNvPr>
          <p:cNvSpPr>
            <a:spLocks noGrp="1"/>
          </p:cNvSpPr>
          <p:nvPr>
            <p:ph type="body" idx="1"/>
          </p:nvPr>
        </p:nvSpPr>
        <p:spPr/>
        <p:txBody>
          <a:bodyPr wrap="square" numCol="1" anchor="t" anchorCtr="0" compatLnSpc="1">
            <a:prstTxWarp prst="textNoShape">
              <a:avLst/>
            </a:prstTxWarp>
          </a:bodyPr>
          <a:lstStyle/>
          <a:p>
            <a:pPr>
              <a:lnSpc>
                <a:spcPct val="90000"/>
              </a:lnSpc>
              <a:spcBef>
                <a:spcPct val="40000"/>
              </a:spcBef>
              <a:buFont typeface="Wingdings 2" panose="05020102010507070707" pitchFamily="18" charset="2"/>
              <a:buNone/>
            </a:pPr>
            <a:r>
              <a:rPr lang="en-US" altLang="en-US" dirty="0"/>
              <a:t>When Blue rotates, the Libero replaces player #8 and goes back to serve.  When the Libero serves, in addition to checking the service round box, you will place a small triangle on the Roman Numeral in the service order where the Libero served. If the ensuing rally results in a point for the Libero’s team, the point in the points column will not be slashed.  Instead, a triangle is used around the correct point.  Since Libero #11s serve results in a point, you will triangle point 3 in Blue points column as noted on this slide. </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Blue #11 serves for two more points, so triangle points 4 and 5 in the points column for Blue.</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She then serves the ball into the net so you will enter the </a:t>
            </a:r>
            <a:r>
              <a:rPr lang="en-US" altLang="en-US" dirty="0">
                <a:solidFill>
                  <a:srgbClr val="3366CC"/>
                </a:solidFill>
                <a:effectLst>
                  <a:outerShdw blurRad="38100" dist="38100" dir="2700000" algn="tl">
                    <a:srgbClr val="C0C0C0"/>
                  </a:outerShdw>
                </a:effectLst>
              </a:rPr>
              <a:t>exit score of 5 in the checked service round box for Blue #8, and then s</a:t>
            </a:r>
            <a:r>
              <a:rPr lang="en-US" altLang="en-US" dirty="0"/>
              <a:t>lash the next point for Red in their points column.</a:t>
            </a:r>
          </a:p>
        </p:txBody>
      </p:sp>
      <p:sp>
        <p:nvSpPr>
          <p:cNvPr id="4" name="Slide Number Placeholder 3">
            <a:extLst>
              <a:ext uri="{FF2B5EF4-FFF2-40B4-BE49-F238E27FC236}">
                <a16:creationId xmlns:a16="http://schemas.microsoft.com/office/drawing/2014/main" id="{86EF5A94-61A4-456B-9D96-84D07BC1089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933D661-55FC-4BE6-8FDB-9060DABFCBC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8927A5E-4F94-491B-A29D-A7E9A7B4F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26F7AEC-D1C7-4548-A029-9D718E5FF4FA}"/>
              </a:ext>
            </a:extLst>
          </p:cNvPr>
          <p:cNvSpPr>
            <a:spLocks noGrp="1"/>
          </p:cNvSpPr>
          <p:nvPr>
            <p:ph type="body" idx="1"/>
          </p:nvPr>
        </p:nvSpPr>
        <p:spPr/>
        <p:txBody>
          <a:bodyPr wrap="square" numCol="1" anchor="t" anchorCtr="0" compatLnSpc="1">
            <a:prstTxWarp prst="textNoShape">
              <a:avLst/>
            </a:prstTxWarp>
          </a:bodyPr>
          <a:lstStyle/>
          <a:p>
            <a:pPr>
              <a:lnSpc>
                <a:spcPct val="90000"/>
              </a:lnSpc>
              <a:spcBef>
                <a:spcPct val="40000"/>
              </a:spcBef>
              <a:buFont typeface="Wingdings 2" panose="05020102010507070707" pitchFamily="18" charset="2"/>
              <a:buNone/>
            </a:pPr>
            <a:r>
              <a:rPr lang="en-US" altLang="en-US" dirty="0"/>
              <a:t>As Red #1 goes back to serve the ball, you make sure that she is the correct server.   You see that she is as she serves the ball, so you check the first service rounds box for #1.</a:t>
            </a:r>
          </a:p>
          <a:p>
            <a:pPr>
              <a:lnSpc>
                <a:spcPct val="90000"/>
              </a:lnSpc>
              <a:spcBef>
                <a:spcPct val="40000"/>
              </a:spcBef>
              <a:buFont typeface="Wingdings 2" panose="05020102010507070707" pitchFamily="18" charset="2"/>
              <a:buNone/>
            </a:pPr>
            <a:r>
              <a:rPr lang="en-US" altLang="en-US" dirty="0"/>
              <a:t>Red score a point on the ensuing rally, so you slash point 5 in the Red points column.    Red #5 then serves for three more points.  At the end of each rally, you slash points 6, 7, and 8 for Red.</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The score is now Red 8, Blue, 5.</a:t>
            </a:r>
          </a:p>
          <a:p>
            <a:pPr>
              <a:lnSpc>
                <a:spcPct val="90000"/>
              </a:lnSpc>
              <a:spcBef>
                <a:spcPct val="40000"/>
              </a:spcBef>
              <a:buFont typeface="Wingdings 2" panose="05020102010507070707" pitchFamily="18" charset="2"/>
              <a:buNone/>
            </a:pPr>
            <a:endParaRPr lang="en-US" altLang="en-US" dirty="0"/>
          </a:p>
        </p:txBody>
      </p:sp>
      <p:sp>
        <p:nvSpPr>
          <p:cNvPr id="4" name="Slide Number Placeholder 3">
            <a:extLst>
              <a:ext uri="{FF2B5EF4-FFF2-40B4-BE49-F238E27FC236}">
                <a16:creationId xmlns:a16="http://schemas.microsoft.com/office/drawing/2014/main" id="{BEA607FE-97A1-4B81-B0A2-46B932F9235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35DC486-E170-4E77-B53D-AB4EFF3C760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620F79F3-B5CA-4BFB-9134-AF3D2E3724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4BB9BE2-4BA1-4B7C-9E38-E957C2A9117E}"/>
              </a:ext>
            </a:extLst>
          </p:cNvPr>
          <p:cNvSpPr>
            <a:spLocks noGrp="1"/>
          </p:cNvSpPr>
          <p:nvPr>
            <p:ph type="body" idx="1"/>
          </p:nvPr>
        </p:nvSpPr>
        <p:spPr/>
        <p:txBody>
          <a:bodyPr wrap="square" numCol="1" anchor="t" anchorCtr="0" compatLnSpc="1">
            <a:prstTxWarp prst="textNoShape">
              <a:avLst/>
            </a:prstTxWarp>
          </a:bodyPr>
          <a:lstStyle/>
          <a:p>
            <a:pPr>
              <a:lnSpc>
                <a:spcPct val="90000"/>
              </a:lnSpc>
              <a:spcBef>
                <a:spcPct val="40000"/>
              </a:spcBef>
              <a:buFont typeface="Wingdings 2" panose="05020102010507070707" pitchFamily="18" charset="2"/>
              <a:buNone/>
            </a:pPr>
            <a:r>
              <a:rPr lang="en-US" altLang="en-US" dirty="0"/>
              <a:t>Before the first referee whistles for the next serve, the coach for Blue requests a timeout.   You enter the score for each team in the first timeout box on the Blue side of the sheet. Since the Blue requested the timeout their score is written first, followed by Red score.  As you can see, you write 5 to the left of the colon, and 8 to the right of the colon.   </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Remember that whenever a team causes or requests an action, their score will be recorded first in the correct location.   For timeouts, you can see that each team is allowed two timeouts for each set, since there are only two boxes for each team on the scoresheet.   </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After you have recorded the scores in the timeout box, you will visually show the referees how many timeouts each team has taken.   To do this, hold up your hands with the right hand showing how many timeouts have been used by the team to your right side and the left hand showing how many timeouts have been used by the team on your left.  In this instance, since Blue took the timeout and they are on your left, you will hold up your hands, with the pointer finger on your left hand extended, and your right hand closed in a fist.</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During each timeout you want to check that the visual score is correct, the number of substitutions matches the total team substitutions and the score at change entries for those substitutions are recorded correctly.  The second referee will also check the scoresheet, or ask you if everything looks good.</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After the timeout is over, the teams return to the court, and you will give the ready signal to the referees by holding your arms straight up with palms facing out..    When the server goes back to serve, you check to make sure it is still Red #1, and when you see it is, there is nothing to be done on the scoresheet since she had already served before the timeout.    She serves for a point, so you slash point 9 for the Red.</a:t>
            </a:r>
          </a:p>
          <a:p>
            <a:pPr>
              <a:lnSpc>
                <a:spcPct val="90000"/>
              </a:lnSpc>
              <a:spcBef>
                <a:spcPct val="40000"/>
              </a:spcBef>
              <a:buFont typeface="Wingdings 2" panose="05020102010507070707" pitchFamily="18" charset="2"/>
              <a:buNone/>
            </a:pPr>
            <a:endParaRPr lang="en-US" altLang="en-US" dirty="0"/>
          </a:p>
          <a:p>
            <a:pPr>
              <a:lnSpc>
                <a:spcPct val="90000"/>
              </a:lnSpc>
              <a:spcBef>
                <a:spcPct val="40000"/>
              </a:spcBef>
              <a:buFont typeface="Wingdings 2" panose="05020102010507070707" pitchFamily="18" charset="2"/>
              <a:buNone/>
            </a:pPr>
            <a:r>
              <a:rPr lang="en-US" altLang="en-US" dirty="0"/>
              <a:t>Red #1 then serves the ball out of bounds, so you enter the </a:t>
            </a:r>
            <a:r>
              <a:rPr lang="en-US" altLang="en-US" dirty="0">
                <a:solidFill>
                  <a:srgbClr val="3366CC"/>
                </a:solidFill>
                <a:effectLst>
                  <a:outerShdw blurRad="38100" dist="38100" dir="2700000" algn="tl">
                    <a:srgbClr val="C0C0C0"/>
                  </a:outerShdw>
                </a:effectLst>
              </a:rPr>
              <a:t>Exit Score of 9 in the checked service round box.   Then you slash</a:t>
            </a:r>
            <a:r>
              <a:rPr lang="en-US" altLang="en-US" dirty="0"/>
              <a:t> the next point, #6, in Blue points column.</a:t>
            </a:r>
          </a:p>
        </p:txBody>
      </p:sp>
      <p:sp>
        <p:nvSpPr>
          <p:cNvPr id="4" name="Slide Number Placeholder 3">
            <a:extLst>
              <a:ext uri="{FF2B5EF4-FFF2-40B4-BE49-F238E27FC236}">
                <a16:creationId xmlns:a16="http://schemas.microsoft.com/office/drawing/2014/main" id="{9DD4F6B4-7D42-4D89-92C9-1FBD8FA890D3}"/>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58576C0B-D4E0-40D0-BD55-250ABF6759D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38A37DFB-267D-47A6-97CC-3A01C5401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C40BE0-E890-46A9-8726-16177CF7CEAE}"/>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You watch as Blue #10 serves the ball and see that she is the correct server, so you check the first service rounds box under her position.    Blue scores a point on her serve, so you slash point 7 in Blue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#10 serves again and Blue scores another point, so you slash point 8 in Blue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score is now Blue 8, Red 9</a:t>
            </a:r>
          </a:p>
        </p:txBody>
      </p:sp>
      <p:sp>
        <p:nvSpPr>
          <p:cNvPr id="4" name="Slide Number Placeholder 3">
            <a:extLst>
              <a:ext uri="{FF2B5EF4-FFF2-40B4-BE49-F238E27FC236}">
                <a16:creationId xmlns:a16="http://schemas.microsoft.com/office/drawing/2014/main" id="{4C4EDEAA-ECE2-448F-B525-56E90420AAC8}"/>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F9B83C75-B81C-4BD3-8D48-8F24DD45D166}"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9EBA044B-F8B0-47C6-87F8-0B8A6F1978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85196E4-C1E9-4203-A863-AC08503CF4D3}"/>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Before the first referee beckons for the next serve, Red #2 enters the substitution zone.   The second referee whistles the request, and you see that #2 is substituting into the game for #1.  You will enter the #2 in the score at substitution section in the first box beneath #1 to the left side.</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You then enter the score for each team on the right side of the box, listing Red score of “9” to the left side of the colon since they are the team making the substitution, and then write Blue score of “8” to the right of the colon.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Then slash the next number in the substitutions row.  Since this is the first substitution Red has made in this set, you are slashing the  #1.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When you have recorded all information on the sheet for the substitution, give the ready signal.</a:t>
            </a:r>
          </a:p>
        </p:txBody>
      </p:sp>
      <p:sp>
        <p:nvSpPr>
          <p:cNvPr id="4" name="Slide Number Placeholder 3">
            <a:extLst>
              <a:ext uri="{FF2B5EF4-FFF2-40B4-BE49-F238E27FC236}">
                <a16:creationId xmlns:a16="http://schemas.microsoft.com/office/drawing/2014/main" id="{5553FB05-B8DF-4E66-B7C0-079F504FEA27}"/>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947918D-3DC2-4444-B805-02A4ED075F59}"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D919AAE-C310-4465-888F-E9D23BD7D9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091F5A7-6DC8-4DCE-85A3-C650A33930A6}"/>
              </a:ext>
            </a:extLst>
          </p:cNvPr>
          <p:cNvSpPr>
            <a:spLocks noGrp="1"/>
          </p:cNvSpPr>
          <p:nvPr>
            <p:ph type="body" idx="1"/>
          </p:nvPr>
        </p:nvSpPr>
        <p:spPr/>
        <p:txBody>
          <a:bodyPr wrap="square" numCol="1" anchor="t" anchorCtr="0" compatLnSpc="1">
            <a:prstTxWarp prst="textNoShape">
              <a:avLst/>
            </a:prstTxWarp>
          </a:bodyPr>
          <a:lstStyle/>
          <a:p>
            <a:pPr>
              <a:lnSpc>
                <a:spcPct val="90000"/>
              </a:lnSpc>
            </a:pPr>
            <a:r>
              <a:rPr lang="en-US" altLang="en-US" dirty="0"/>
              <a:t>Here are some substitution rules that you need to know as you keep score.   </a:t>
            </a:r>
          </a:p>
          <a:p>
            <a:pPr>
              <a:lnSpc>
                <a:spcPct val="90000"/>
              </a:lnSpc>
              <a:buFontTx/>
              <a:buChar char="•"/>
            </a:pPr>
            <a:r>
              <a:rPr lang="en-US" altLang="en-US" dirty="0"/>
              <a:t>Each team is allowed 12 substitutions for each set with no limit to the number of times a player may enter the court as a substitute.   You want to make sure you inform the second referee when a team has taken their 9</a:t>
            </a:r>
            <a:r>
              <a:rPr lang="en-US" altLang="en-US" baseline="30000" dirty="0"/>
              <a:t>th</a:t>
            </a:r>
            <a:r>
              <a:rPr lang="en-US" altLang="en-US" dirty="0"/>
              <a:t>, 10</a:t>
            </a:r>
            <a:r>
              <a:rPr lang="en-US" altLang="en-US" baseline="30000" dirty="0"/>
              <a:t>th</a:t>
            </a:r>
            <a:r>
              <a:rPr lang="en-US" altLang="en-US" dirty="0"/>
              <a:t>, 11</a:t>
            </a:r>
            <a:r>
              <a:rPr lang="en-US" altLang="en-US" baseline="30000" dirty="0"/>
              <a:t>th</a:t>
            </a:r>
            <a:r>
              <a:rPr lang="en-US" altLang="en-US" dirty="0"/>
              <a:t>, and 12</a:t>
            </a:r>
            <a:r>
              <a:rPr lang="en-US" altLang="en-US" baseline="30000" dirty="0"/>
              <a:t>th</a:t>
            </a:r>
            <a:r>
              <a:rPr lang="en-US" altLang="en-US" dirty="0"/>
              <a:t> substitutions.    Of course, if the second referee asks you to notify him or her sooner, you will also accommodate that request.</a:t>
            </a:r>
          </a:p>
          <a:p>
            <a:pPr>
              <a:lnSpc>
                <a:spcPct val="90000"/>
              </a:lnSpc>
              <a:buFontTx/>
              <a:buChar char="•"/>
            </a:pPr>
            <a:r>
              <a:rPr lang="en-US" altLang="en-US" dirty="0"/>
              <a:t>Once a player has entered the game in one position in the rotation, that is the only position he or she may enter for the remainder of the set.    And there is no limit to the number of players who may play in one position of the rotation.   But once someone plays in that position, that player is locked into that position.</a:t>
            </a:r>
          </a:p>
          <a:p>
            <a:pPr>
              <a:lnSpc>
                <a:spcPct val="90000"/>
              </a:lnSpc>
              <a:buFontTx/>
              <a:buChar char="•"/>
            </a:pPr>
            <a:r>
              <a:rPr lang="en-US" altLang="en-US" dirty="0"/>
              <a:t>The only time there is an exception to this is if there is an exceptional substitution.  An exceptional substitution would occur if a player is injured and unable to play. If this occurs, the second referee will assist you in noting this on the scoresheet.</a:t>
            </a:r>
          </a:p>
        </p:txBody>
      </p:sp>
      <p:sp>
        <p:nvSpPr>
          <p:cNvPr id="4" name="Slide Number Placeholder 3">
            <a:extLst>
              <a:ext uri="{FF2B5EF4-FFF2-40B4-BE49-F238E27FC236}">
                <a16:creationId xmlns:a16="http://schemas.microsoft.com/office/drawing/2014/main" id="{B2FC3EC4-EA63-45FD-9205-8DEC0E2F8F3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B18634D-BBCB-4B5F-98B8-0271CF6C102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32A4259-2443-4274-8B8C-B9C8716A6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C5B7D5B8-D37A-42BD-983C-510EFA1F77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On this slide, you can see examples of different sheets that are used for USAV scoring. These include:</a:t>
            </a:r>
          </a:p>
          <a:p>
            <a:pPr eaLnBrk="1" hangingPunct="1">
              <a:spcBef>
                <a:spcPct val="0"/>
              </a:spcBef>
            </a:pPr>
            <a:r>
              <a:rPr lang="en-US" altLang="en-US" dirty="0"/>
              <a:t>•A two set non-deciding set score sheet;  </a:t>
            </a:r>
          </a:p>
          <a:p>
            <a:pPr eaLnBrk="1" hangingPunct="1">
              <a:spcBef>
                <a:spcPct val="0"/>
              </a:spcBef>
            </a:pPr>
            <a:r>
              <a:rPr lang="en-US" altLang="en-US" dirty="0"/>
              <a:t>•A deciding set score sheet; </a:t>
            </a:r>
          </a:p>
          <a:p>
            <a:pPr eaLnBrk="1" hangingPunct="1">
              <a:spcBef>
                <a:spcPct val="0"/>
              </a:spcBef>
            </a:pPr>
            <a:r>
              <a:rPr lang="en-US" altLang="en-US" dirty="0"/>
              <a:t>•A Libero control sheet; and </a:t>
            </a:r>
          </a:p>
          <a:p>
            <a:pPr eaLnBrk="1" hangingPunct="1">
              <a:spcBef>
                <a:spcPct val="0"/>
              </a:spcBef>
            </a:pPr>
            <a:r>
              <a:rPr lang="en-US" altLang="en-US" dirty="0"/>
              <a:t>•A lineup sheet. </a:t>
            </a:r>
          </a:p>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18271037-1A13-4113-9E41-AFFD67F880C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2024468-29B7-4519-8207-F67EB769A3B2}"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C37F91A-1E46-407C-8B76-6DD2AA2980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95C7401-8383-4D8E-8ADC-B029C022A4DA}"/>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Let’s go back to the set you are currently keeping score on.  Looking at the sheet, we know the score is Blue – 8, Red – 9, and we can see that the current server is Blue #10.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#10 serves for two more points for Blue so you slash points 9 and 10 in the points column, and then #10 serves the ball into the net.    You enter the exit score of 10 in the checked service round box, and slash point 10 for Red in their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correct server for Red, #14 serves the ball so you check the first service round box under her position, and Red wins the ensuing rally so you slash the next point, #11, in their points column.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Red #14 serves three more times, and Red wins a point on each of those three serves.   You slash the numbers 12, 13, and 14 in the points column for Red.</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score is now Red 14; Blue 10.</a:t>
            </a:r>
          </a:p>
        </p:txBody>
      </p:sp>
      <p:sp>
        <p:nvSpPr>
          <p:cNvPr id="4" name="Slide Number Placeholder 3">
            <a:extLst>
              <a:ext uri="{FF2B5EF4-FFF2-40B4-BE49-F238E27FC236}">
                <a16:creationId xmlns:a16="http://schemas.microsoft.com/office/drawing/2014/main" id="{42C89699-EFE1-4324-9BE0-2CDA434F8274}"/>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62ACBA8D-1754-45C3-A18A-E0F4E3722160}"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C8002153-5FED-47C4-89AF-DE699A0A3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FE2DA75-984C-4078-B50E-215FC1285E0B}"/>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Before the first referee beckons for the next serve, Blue #14 enters the substitution zone and the second referee whistles the request.   You see #14 substitute into the game for #47. You enter 14 in the score at substitution section in the first box beneath 47. You then enter the score for each team, listing Blue’s score of “10” to the left side of the colon and Red’s score of “14” on the right.</a:t>
            </a:r>
          </a:p>
          <a:p>
            <a:pPr>
              <a:spcBef>
                <a:spcPct val="40000"/>
              </a:spcBef>
              <a:buFont typeface="Wingdings 2" panose="05020102010507070707" pitchFamily="18" charset="2"/>
              <a:buNone/>
            </a:pPr>
            <a:r>
              <a:rPr lang="en-US" altLang="en-US" dirty="0"/>
              <a:t>Slash the “1” in the substitutions row for Blue, and once you have completed recording all the information, give the ready signal to the referees.</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You make sure that the correct server, Red #14 contacts the next serve and when the rally results in a point for Red, you slash point 15 in the points column.    Red #14 serves again, but the rally is won by Blue, so you enter the exit score of 15 in the checked service round box for Red 14, and slash the next point for Blue in their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score is now Blue 11; Red 15.</a:t>
            </a:r>
          </a:p>
        </p:txBody>
      </p:sp>
      <p:sp>
        <p:nvSpPr>
          <p:cNvPr id="4" name="Slide Number Placeholder 3">
            <a:extLst>
              <a:ext uri="{FF2B5EF4-FFF2-40B4-BE49-F238E27FC236}">
                <a16:creationId xmlns:a16="http://schemas.microsoft.com/office/drawing/2014/main" id="{032C2EBB-0A2D-449C-9377-349AEE4AFCD8}"/>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AAEB0BE6-2443-4EB7-9692-AACA1A69D8F9}"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3A060A00-8295-4F96-9C46-7A833B44D7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88BCB24-BB53-4594-91A9-A66A5AA57D01}"/>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Blue #14 contacts the ball for service and since you checked to make sure she was the correct server, you check the first service rounds box.   When Blue wins the ensuing rally, you slash point 12 for Blue.</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Blue 14 serves for three more points, and at the end of each rally, you slash the correct points in the points column for Blue.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#14 serves the ball one more time, and Red wins the rally that follows.   </a:t>
            </a:r>
            <a:r>
              <a:rPr lang="en-US" altLang="en-US" dirty="0">
                <a:cs typeface="Arial" panose="020B0604020202020204" pitchFamily="34" charset="0"/>
              </a:rPr>
              <a:t>You enter the exit score of 15 for Blue in the checked service round box and slash point 16 in the points column for Red.</a:t>
            </a:r>
            <a:endParaRPr lang="en-US" altLang="en-US" dirty="0"/>
          </a:p>
        </p:txBody>
      </p:sp>
      <p:sp>
        <p:nvSpPr>
          <p:cNvPr id="4" name="Slide Number Placeholder 3">
            <a:extLst>
              <a:ext uri="{FF2B5EF4-FFF2-40B4-BE49-F238E27FC236}">
                <a16:creationId xmlns:a16="http://schemas.microsoft.com/office/drawing/2014/main" id="{5720CBAA-2039-472E-9888-8452D5223C14}"/>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55E25F16-82B3-4D99-85B1-59960D6B57E0}"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69FB449C-DF69-45EE-9594-6701073943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CAF8F9D-E4EB-4566-B91C-70402AC5B550}"/>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As Red #7 goes back to serve, you look at the scoresheet and see that #5 should be serving next.    As she contacts the ball for service, you double check the sheet to make sure that you are correct, and when you see that you are, you tell the second referee that the &lt;CLICK&gt; wrong player has contacted the ball for service.</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Since the correct player did not contact the ball for service, &lt;CLICK&gt;you do not put a check mark in the service round box, you just enter the </a:t>
            </a:r>
            <a:r>
              <a:rPr lang="en-US" altLang="en-US" dirty="0">
                <a:solidFill>
                  <a:srgbClr val="3366CC"/>
                </a:solidFill>
                <a:effectLst>
                  <a:outerShdw blurRad="38100" dist="38100" dir="2700000" algn="tl">
                    <a:srgbClr val="C0C0C0"/>
                  </a:outerShdw>
                </a:effectLst>
              </a:rPr>
              <a:t>exit score of 16</a:t>
            </a:r>
            <a:r>
              <a:rPr lang="en-US" altLang="en-US" dirty="0"/>
              <a:t> in the service round box for the player who SHOULD have contacted the ball for service.</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You will then slash the next point, 16, for Blue in their points column.  There is no other information needed on the scoresheet for a wrong server.</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score is now tied at 16.</a:t>
            </a:r>
          </a:p>
        </p:txBody>
      </p:sp>
      <p:sp>
        <p:nvSpPr>
          <p:cNvPr id="4" name="Slide Number Placeholder 3">
            <a:extLst>
              <a:ext uri="{FF2B5EF4-FFF2-40B4-BE49-F238E27FC236}">
                <a16:creationId xmlns:a16="http://schemas.microsoft.com/office/drawing/2014/main" id="{E6D1E48C-9B3E-4353-9D9F-86323A4DBA1A}"/>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9C7424CE-D548-4B28-9A57-0A0F8343F9F6}"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21E462C0-F7AB-47A5-8877-0D979B168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0DB3B9E-389D-4C14-BE11-C0C9A1A80425}"/>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As Blue #23 serves the ball you first check to make sure she is the correct server, and when you see that she is, you check</a:t>
            </a:r>
            <a:r>
              <a:rPr lang="en-US" altLang="en-US" dirty="0">
                <a:latin typeface="Wingdings" panose="05000000000000000000" pitchFamily="2" charset="2"/>
              </a:rPr>
              <a:t> </a:t>
            </a:r>
            <a:r>
              <a:rPr lang="en-US" altLang="en-US" dirty="0"/>
              <a:t>the first service rounds box.  At the end of the rally, which is won by Red, you first enter the e</a:t>
            </a:r>
            <a:r>
              <a:rPr lang="en-US" altLang="en-US" dirty="0">
                <a:solidFill>
                  <a:srgbClr val="3366CC"/>
                </a:solidFill>
                <a:effectLst>
                  <a:outerShdw blurRad="38100" dist="38100" dir="2700000" algn="tl">
                    <a:srgbClr val="C0C0C0"/>
                  </a:outerShdw>
                </a:effectLst>
              </a:rPr>
              <a:t>xit score of 16 in the checked service rounds box, and then </a:t>
            </a:r>
            <a:r>
              <a:rPr lang="en-US" altLang="en-US" dirty="0"/>
              <a:t>slash  the “17” in Red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#7, the correct server for Red, contacts the ball for serve so you check the first service rounds box under her position.  The ensuing rally is won by Red, so you slash  point 18 in Red points column.     #7 serves for 3 more points, and at the end of each rally, you slash the next point in Red points column.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After Red score point 21, Blue #47 enters the substitution zone, and the second referee whistles the request.   You see that #47 enters the game for #14, a legal substitution since it is the same position that #47 has already been in,  You will enter the #47 in the score at change section in the  first box beneath #14 to the left side. You then enter the score for each team on the right side of the box, listing Blue score of “16” to the left side of the colon since they are the team making the substitution, and then write Red score of “21” to the right of the colon.</a:t>
            </a:r>
          </a:p>
          <a:p>
            <a:pPr>
              <a:spcBef>
                <a:spcPct val="40000"/>
              </a:spcBef>
              <a:buFont typeface="Wingdings 2" panose="05020102010507070707" pitchFamily="18" charset="2"/>
              <a:buNone/>
            </a:pPr>
            <a:r>
              <a:rPr lang="en-US" altLang="en-US" dirty="0"/>
              <a:t>Then you slash the 2 in the substitutions section for Blue – showing that this is their second substitution.  After you have recorded all the information, give the ready signal to the referees.</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Red #7 serves for one more point, so you slash the next point, 22, in the Red points column.    #7 serves again and Blue win the subsequent rally so you enter the exit score of 22 in the checked service rounds box, and slash point 17 in the Blue points column.</a:t>
            </a:r>
          </a:p>
        </p:txBody>
      </p:sp>
      <p:sp>
        <p:nvSpPr>
          <p:cNvPr id="4" name="Slide Number Placeholder 3">
            <a:extLst>
              <a:ext uri="{FF2B5EF4-FFF2-40B4-BE49-F238E27FC236}">
                <a16:creationId xmlns:a16="http://schemas.microsoft.com/office/drawing/2014/main" id="{D9527500-BF1F-44E8-AEE7-85305587AF6A}"/>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B68A325-DEEA-4FC9-B98F-ECCF1AC7D46A}"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624D458B-B042-46A9-AFDC-76E24AC36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8B3D8EC-F8DA-4D3B-8DE8-72CD5396FD60}"/>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As #2 goes back to serve the ball, you make sure she is the correct server, and then check the first service round box under her position when she contacts the ball.   Blue win the rally, so you slash the next point, 18, in the points column for Blue.   #2 serves again and Blue wins point 19.</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Before the first referee whistles for the next serve, Red calls for a timeout.    In Red’s first timeout box, you enter Red’s score of 22 on the left and Blue’s score of 19 on the right.   You then let the referees know that each team has taken 1 timeout by holding up your pointer finger on each hand.</a:t>
            </a:r>
          </a:p>
        </p:txBody>
      </p:sp>
      <p:sp>
        <p:nvSpPr>
          <p:cNvPr id="4" name="Slide Number Placeholder 3">
            <a:extLst>
              <a:ext uri="{FF2B5EF4-FFF2-40B4-BE49-F238E27FC236}">
                <a16:creationId xmlns:a16="http://schemas.microsoft.com/office/drawing/2014/main" id="{55073BD3-8471-41E4-839A-9ECF1C61A5B7}"/>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C873C22-E481-436B-A2E1-D99988B057F2}"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3533A10E-BEDB-410E-AFFA-86C737DCB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63C3A31-5E5D-4108-9342-ECE22A5EFE3B}"/>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sz="1800" dirty="0"/>
              <a:t>As the teams are returning to the court after the timeout, the first referee assesses Red #14 a red card due to unsporting conduct.    You will record the information about the individual sanction in the sanctions box on the scoresheet.</a:t>
            </a:r>
          </a:p>
          <a:p>
            <a:pPr>
              <a:spcBef>
                <a:spcPct val="40000"/>
              </a:spcBef>
              <a:buFont typeface="Wingdings 2" panose="05020102010507070707" pitchFamily="18" charset="2"/>
              <a:buNone/>
            </a:pPr>
            <a:endParaRPr lang="en-US" altLang="en-US" sz="1800" dirty="0"/>
          </a:p>
          <a:p>
            <a:pPr>
              <a:spcBef>
                <a:spcPct val="40000"/>
              </a:spcBef>
              <a:buFont typeface="Wingdings 2" panose="05020102010507070707" pitchFamily="18" charset="2"/>
              <a:buNone/>
            </a:pPr>
            <a:r>
              <a:rPr lang="en-US" altLang="en-US" sz="1800" dirty="0"/>
              <a:t>Since a red card was shown, indicating a penalty on the player, you first write the player’s number in the P, or Penalty box.   Next you will indicate that #14 plays for Team B, by placing a B in the box under A or B, and the number 1 in the set box since this is the first set.  The Score at the time the penalty is assessed is 22 to 19 – and since the penalty is against a Red player, you will write Red’s score first.   When a penalty is assessed, the opponent wins the serve and a point, so you slash the next point in Blue points column, 20, and then circle that number to show it was earned on a penalty by the opposing team.</a:t>
            </a:r>
          </a:p>
          <a:p>
            <a:pPr>
              <a:spcBef>
                <a:spcPct val="40000"/>
              </a:spcBef>
              <a:buFont typeface="Wingdings 2" panose="05020102010507070707" pitchFamily="18" charset="2"/>
              <a:buNone/>
            </a:pPr>
            <a:endParaRPr lang="en-US" altLang="en-US" sz="1800" dirty="0"/>
          </a:p>
          <a:p>
            <a:pPr>
              <a:spcBef>
                <a:spcPct val="40000"/>
              </a:spcBef>
              <a:buFont typeface="Wingdings 2" panose="05020102010507070707" pitchFamily="18" charset="2"/>
              <a:buNone/>
            </a:pPr>
            <a:r>
              <a:rPr lang="en-US" altLang="en-US" sz="1800" dirty="0"/>
              <a:t>After you have recorded all the information pertaining to the penalty, give the ready signal to the referees.</a:t>
            </a:r>
            <a:endParaRPr lang="en-US" altLang="en-US" dirty="0"/>
          </a:p>
        </p:txBody>
      </p:sp>
      <p:sp>
        <p:nvSpPr>
          <p:cNvPr id="4" name="Slide Number Placeholder 3">
            <a:extLst>
              <a:ext uri="{FF2B5EF4-FFF2-40B4-BE49-F238E27FC236}">
                <a16:creationId xmlns:a16="http://schemas.microsoft.com/office/drawing/2014/main" id="{F70DC0C1-D970-49F4-90C0-BE8B4DB3F8FB}"/>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A961B59-BA50-4972-8FD7-38E2A69D96B8}"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FD48D71-3BBE-41C5-AF76-65C6F71CBD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FEFA326-E226-4151-9ACC-934A910CBE51}"/>
              </a:ext>
            </a:extLst>
          </p:cNvPr>
          <p:cNvSpPr>
            <a:spLocks noGrp="1"/>
          </p:cNvSpPr>
          <p:nvPr>
            <p:ph type="body" idx="1"/>
          </p:nvPr>
        </p:nvSpPr>
        <p:spPr/>
        <p:txBody>
          <a:bodyPr wrap="square" numCol="1" anchor="t" anchorCtr="0" compatLnSpc="1">
            <a:prstTxWarp prst="textNoShape">
              <a:avLst/>
            </a:prstTxWarp>
          </a:bodyPr>
          <a:lstStyle/>
          <a:p>
            <a:pPr>
              <a:lnSpc>
                <a:spcPct val="80000"/>
              </a:lnSpc>
            </a:pPr>
            <a:r>
              <a:rPr lang="en-US" altLang="en-US" sz="1100" dirty="0"/>
              <a:t>Here are some basic tips to remember about sanctions:</a:t>
            </a:r>
          </a:p>
          <a:p>
            <a:pPr>
              <a:lnSpc>
                <a:spcPct val="80000"/>
              </a:lnSpc>
            </a:pPr>
            <a:r>
              <a:rPr lang="en-US" altLang="en-US" sz="1100" dirty="0"/>
              <a:t>All sanctions are in force for the match so you must note all sanctions on subsequent scoresheets for the match.</a:t>
            </a:r>
          </a:p>
          <a:p>
            <a:pPr>
              <a:lnSpc>
                <a:spcPct val="80000"/>
              </a:lnSpc>
            </a:pPr>
            <a:r>
              <a:rPr lang="en-US" altLang="en-US" sz="1100" dirty="0"/>
              <a:t>When a warning is given, there is no further penalty, but the warnings are recorded on the score sheet.</a:t>
            </a:r>
          </a:p>
          <a:p>
            <a:pPr>
              <a:lnSpc>
                <a:spcPct val="80000"/>
              </a:lnSpc>
            </a:pPr>
            <a:r>
              <a:rPr lang="en-US" altLang="en-US" sz="1100" dirty="0"/>
              <a:t>When a penalty, or red card, is assessed, whether it is individual or team, the opponent will receive the serve and a point.</a:t>
            </a:r>
          </a:p>
          <a:p>
            <a:pPr>
              <a:lnSpc>
                <a:spcPct val="80000"/>
              </a:lnSpc>
            </a:pPr>
            <a:r>
              <a:rPr lang="en-US" altLang="en-US" sz="1100" dirty="0"/>
              <a:t>For an expulsion, which is a red and yellow card together, and a disqualification, a red and yellow card apart, there is no other penalty.  You will record the sanction on the scoresheet, but the opponent will not receive a point.</a:t>
            </a:r>
          </a:p>
          <a:p>
            <a:pPr>
              <a:lnSpc>
                <a:spcPct val="80000"/>
              </a:lnSpc>
            </a:pPr>
            <a:endParaRPr lang="en-US" altLang="en-US" sz="1100" dirty="0"/>
          </a:p>
          <a:p>
            <a:pPr>
              <a:lnSpc>
                <a:spcPct val="80000"/>
              </a:lnSpc>
            </a:pPr>
            <a:endParaRPr lang="en-US" altLang="en-US" sz="1100" dirty="0"/>
          </a:p>
          <a:p>
            <a:pPr>
              <a:lnSpc>
                <a:spcPct val="80000"/>
              </a:lnSpc>
            </a:pPr>
            <a:r>
              <a:rPr lang="en-US" altLang="en-US" sz="1100" dirty="0"/>
              <a:t>When the referees inform you of any sanctions during the match, you will note them in the sanctions box as shown here.  </a:t>
            </a:r>
          </a:p>
          <a:p>
            <a:pPr>
              <a:lnSpc>
                <a:spcPct val="80000"/>
              </a:lnSpc>
            </a:pPr>
            <a:endParaRPr lang="en-US" altLang="en-US" sz="1100" dirty="0"/>
          </a:p>
          <a:p>
            <a:pPr>
              <a:lnSpc>
                <a:spcPct val="80000"/>
              </a:lnSpc>
            </a:pPr>
            <a:r>
              <a:rPr lang="en-US" altLang="en-US" sz="1100" dirty="0"/>
              <a:t>In this example, </a:t>
            </a:r>
          </a:p>
          <a:p>
            <a:pPr>
              <a:lnSpc>
                <a:spcPct val="80000"/>
              </a:lnSpc>
            </a:pPr>
            <a:r>
              <a:rPr lang="en-US" altLang="en-US" sz="1100" dirty="0"/>
              <a:t>Team A received both a delay warning and delay penalty in the first set, </a:t>
            </a:r>
          </a:p>
          <a:p>
            <a:pPr>
              <a:lnSpc>
                <a:spcPct val="80000"/>
              </a:lnSpc>
            </a:pPr>
            <a:r>
              <a:rPr lang="en-US" altLang="en-US" sz="1100" dirty="0"/>
              <a:t>Team B #10 received an individual warning</a:t>
            </a:r>
          </a:p>
          <a:p>
            <a:pPr>
              <a:lnSpc>
                <a:spcPct val="80000"/>
              </a:lnSpc>
            </a:pPr>
            <a:r>
              <a:rPr lang="en-US" altLang="en-US" sz="1100" dirty="0"/>
              <a:t>Team B received an improper request,</a:t>
            </a:r>
          </a:p>
          <a:p>
            <a:pPr>
              <a:lnSpc>
                <a:spcPct val="80000"/>
              </a:lnSpc>
            </a:pPr>
            <a:r>
              <a:rPr lang="en-US" altLang="en-US" sz="1100" dirty="0"/>
              <a:t>Team B coach was expelled</a:t>
            </a:r>
          </a:p>
          <a:p>
            <a:pPr>
              <a:lnSpc>
                <a:spcPct val="80000"/>
              </a:lnSpc>
            </a:pPr>
            <a:r>
              <a:rPr lang="en-US" altLang="en-US" sz="1100" dirty="0"/>
              <a:t>Team B #3 was disqualified in the second set.</a:t>
            </a:r>
          </a:p>
          <a:p>
            <a:pPr>
              <a:lnSpc>
                <a:spcPct val="80000"/>
              </a:lnSpc>
            </a:pPr>
            <a:endParaRPr lang="en-US" altLang="en-US" sz="1100" dirty="0"/>
          </a:p>
        </p:txBody>
      </p:sp>
      <p:sp>
        <p:nvSpPr>
          <p:cNvPr id="4" name="Slide Number Placeholder 3">
            <a:extLst>
              <a:ext uri="{FF2B5EF4-FFF2-40B4-BE49-F238E27FC236}">
                <a16:creationId xmlns:a16="http://schemas.microsoft.com/office/drawing/2014/main" id="{51A086D1-1803-4F63-9AE6-3E92AF03009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F2A6395-C20B-4B2F-B134-487486220C1D}"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EF2155D3-D8E8-4A0E-A58B-E910D4763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D68775-8909-4668-AF58-A845B24A67C5}"/>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Going back to the current set, remember that Blue #2 was serving before Red called a timeout and a sanction was assessed to a Red player.  You see that #2 is still the correct server, and watch as she contacts the ball for service.  Red wins the subsequent rally, so you enter the exit score in the checked service round box, and slash the next point, 23, in Red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You check to make sure that Red #9 is the correct server as she goes back to serve the ball. Since there is now either a check and a score, or an X in all first service round boxes, you make the check in the second service round box, which is directly below the first service round box for all players.  Blue wins the rally, so you enter the exit score for Red in the checked service round box, and slash the next point, 21, for Blue.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correct server for Blue #15 serves the ball, so you check the second service order box under her position, and Blue win the subsequent rally, so you slash point 22 in Blue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#2’s second serve goes long, so you enter the exit score of 22 in the checked service round box under #2, and you slash point 24 in Red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score is now Blue 22, Red 24.</a:t>
            </a:r>
          </a:p>
        </p:txBody>
      </p:sp>
      <p:sp>
        <p:nvSpPr>
          <p:cNvPr id="4" name="Slide Number Placeholder 3">
            <a:extLst>
              <a:ext uri="{FF2B5EF4-FFF2-40B4-BE49-F238E27FC236}">
                <a16:creationId xmlns:a16="http://schemas.microsoft.com/office/drawing/2014/main" id="{852CC8AB-E00F-4929-950A-A79D095FE876}"/>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2DF2DC3-422B-47DC-8710-F24F55466A9B}" type="slidenum">
              <a:rPr lang="en-US" altLang="en-US" sz="1200">
                <a:latin typeface="Calibri" panose="020F0502020204030204" pitchFamily="34" charset="0"/>
              </a:rPr>
              <a:pPr algn="r" eaLnBrk="1" hangingPunct="1"/>
              <a:t>28</a:t>
            </a:fld>
            <a:endParaRPr lang="en-US" altLang="en-US"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0CAEC5C6-C798-4732-9998-BB53B1F3E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CAF11D0-3506-4777-A883-F49A71FAB006}"/>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As Red #3 goes back to serve, you look to make sure she is the correct server.   When she contacts the ball for service, you check the second service rounds box under her position.    When the served ball goes into the net, and the first referee awards the ball to Blue, you enter the exit score of 24 in the checked service round box and slash the 23</a:t>
            </a:r>
            <a:r>
              <a:rPr lang="en-US" altLang="en-US" baseline="30000" dirty="0"/>
              <a:t>rd</a:t>
            </a:r>
            <a:r>
              <a:rPr lang="en-US" altLang="en-US" dirty="0"/>
              <a:t> point in the Blue points column.</a:t>
            </a:r>
          </a:p>
          <a:p>
            <a:pPr>
              <a:spcBef>
                <a:spcPct val="40000"/>
              </a:spcBef>
              <a:buFont typeface="Wingdings 2" panose="05020102010507070707" pitchFamily="18" charset="2"/>
              <a:buNone/>
            </a:pPr>
            <a:r>
              <a:rPr lang="en-US" altLang="en-US" dirty="0"/>
              <a:t>  </a:t>
            </a:r>
          </a:p>
          <a:p>
            <a:pPr>
              <a:spcBef>
                <a:spcPct val="40000"/>
              </a:spcBef>
              <a:buFont typeface="Wingdings 2" panose="05020102010507070707" pitchFamily="18" charset="2"/>
              <a:buNone/>
            </a:pPr>
            <a:r>
              <a:rPr lang="en-US" altLang="en-US" dirty="0"/>
              <a:t>You see that Blue Libero #11 is going back to the service position, so you look at the scoresheet to see if this is the correct position for a Libero to serve.   Since there is a triangle around the Roman Numeral for this position, it is the legal position for #11 to serve.</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Libero #11 serves the ball, and after a long rally, Red wins the point.   You record the exit score of 23 in the checked service round box, and slash point 25 in Red points column.</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Since Red won the set on a serve by the opponent, no check mark is entered in the next service rounds box for Red #1.   You only enter the exit score of 25 in that box.</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Red wins the first set of the match, 25 to 23.</a:t>
            </a:r>
          </a:p>
        </p:txBody>
      </p:sp>
      <p:sp>
        <p:nvSpPr>
          <p:cNvPr id="4" name="Slide Number Placeholder 3">
            <a:extLst>
              <a:ext uri="{FF2B5EF4-FFF2-40B4-BE49-F238E27FC236}">
                <a16:creationId xmlns:a16="http://schemas.microsoft.com/office/drawing/2014/main" id="{38CEA21E-9F1C-4D27-8B56-5522D099E9FD}"/>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CD1FAAF-782E-4F58-8097-E07A0E4DA2C4}" type="slidenum">
              <a:rPr lang="en-US" altLang="en-US" sz="1200">
                <a:latin typeface="Calibri" panose="020F0502020204030204" pitchFamily="34" charset="0"/>
              </a:rPr>
              <a:pPr algn="r" eaLnBrk="1" hangingPunct="1"/>
              <a:t>29</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F9E5CB7-B418-431D-BFFD-9A8CA10472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5F498DB-8420-4C86-AA09-0BFC257DA3B4}"/>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tLang="en-US" dirty="0"/>
              <a:t>Let’s look at the different parts of the scoresheet you will be using to keep score. During this presentation we will discuss what is contained in each section. Here you can see: </a:t>
            </a:r>
          </a:p>
          <a:p>
            <a:pPr eaLnBrk="1" hangingPunct="1">
              <a:lnSpc>
                <a:spcPct val="90000"/>
              </a:lnSpc>
              <a:spcBef>
                <a:spcPct val="0"/>
              </a:spcBef>
            </a:pPr>
            <a:r>
              <a:rPr lang="en-US" altLang="en-US" dirty="0"/>
              <a:t>•Heading information; </a:t>
            </a:r>
          </a:p>
          <a:p>
            <a:pPr marL="0" marR="0" indent="0" algn="l" defTabSz="914400" rtl="0" eaLnBrk="1" fontAlgn="auto" latinLnBrk="0" hangingPunct="1">
              <a:lnSpc>
                <a:spcPct val="90000"/>
              </a:lnSpc>
              <a:spcBef>
                <a:spcPct val="0"/>
              </a:spcBef>
              <a:spcAft>
                <a:spcPts val="0"/>
              </a:spcAft>
              <a:buClrTx/>
              <a:buSzTx/>
              <a:buFontTx/>
              <a:buNone/>
              <a:tabLst/>
              <a:defRPr/>
            </a:pPr>
            <a:r>
              <a:rPr lang="en-US" altLang="en-US" dirty="0"/>
              <a:t>•Captains information; </a:t>
            </a:r>
          </a:p>
          <a:p>
            <a:pPr marL="0" marR="0" indent="0" algn="l" defTabSz="914400" rtl="0" eaLnBrk="1" fontAlgn="auto" latinLnBrk="0" hangingPunct="1">
              <a:lnSpc>
                <a:spcPct val="90000"/>
              </a:lnSpc>
              <a:spcBef>
                <a:spcPct val="0"/>
              </a:spcBef>
              <a:spcAft>
                <a:spcPts val="0"/>
              </a:spcAft>
              <a:buClrTx/>
              <a:buSzTx/>
              <a:buFontTx/>
              <a:buNone/>
              <a:tabLst/>
              <a:defRPr/>
            </a:pPr>
            <a:r>
              <a:rPr lang="en-US" altLang="en-US" dirty="0"/>
              <a:t>•Time and Team information; </a:t>
            </a:r>
          </a:p>
          <a:p>
            <a:pPr marL="0" marR="0" indent="0" algn="l" defTabSz="914400" rtl="0" eaLnBrk="1" fontAlgn="auto" latinLnBrk="0" hangingPunct="1">
              <a:lnSpc>
                <a:spcPct val="90000"/>
              </a:lnSpc>
              <a:spcBef>
                <a:spcPct val="0"/>
              </a:spcBef>
              <a:spcAft>
                <a:spcPts val="0"/>
              </a:spcAft>
              <a:buClrTx/>
              <a:buSzTx/>
              <a:buFontTx/>
              <a:buNone/>
              <a:tabLst/>
              <a:defRPr/>
            </a:pPr>
            <a:r>
              <a:rPr lang="en-US" altLang="en-US" dirty="0"/>
              <a:t>•Service Order; </a:t>
            </a:r>
          </a:p>
          <a:p>
            <a:pPr marL="0" marR="0" indent="0" algn="l" defTabSz="914400" rtl="0" eaLnBrk="1" fontAlgn="auto" latinLnBrk="0" hangingPunct="1">
              <a:lnSpc>
                <a:spcPct val="90000"/>
              </a:lnSpc>
              <a:spcBef>
                <a:spcPct val="0"/>
              </a:spcBef>
              <a:spcAft>
                <a:spcPts val="0"/>
              </a:spcAft>
              <a:buClrTx/>
              <a:buSzTx/>
              <a:buFontTx/>
              <a:buNone/>
              <a:tabLst/>
              <a:defRPr/>
            </a:pPr>
            <a:r>
              <a:rPr lang="en-US" altLang="en-US" dirty="0"/>
              <a:t>•Service Rounds; </a:t>
            </a:r>
          </a:p>
          <a:p>
            <a:pPr eaLnBrk="1" hangingPunct="1">
              <a:lnSpc>
                <a:spcPct val="90000"/>
              </a:lnSpc>
              <a:spcBef>
                <a:spcPct val="0"/>
              </a:spcBef>
            </a:pPr>
            <a:r>
              <a:rPr lang="en-US" altLang="en-US" dirty="0"/>
              <a:t>•Score at Substitution; </a:t>
            </a:r>
          </a:p>
          <a:p>
            <a:pPr eaLnBrk="1" hangingPunct="1">
              <a:lnSpc>
                <a:spcPct val="90000"/>
              </a:lnSpc>
              <a:spcBef>
                <a:spcPct val="0"/>
              </a:spcBef>
            </a:pPr>
            <a:r>
              <a:rPr lang="en-US" altLang="en-US" dirty="0"/>
              <a:t>•Substitutions row; and</a:t>
            </a:r>
          </a:p>
          <a:p>
            <a:pPr eaLnBrk="1" hangingPunct="1">
              <a:lnSpc>
                <a:spcPct val="90000"/>
              </a:lnSpc>
              <a:spcBef>
                <a:spcPct val="0"/>
              </a:spcBef>
            </a:pPr>
            <a:r>
              <a:rPr lang="en-US" altLang="en-US" dirty="0"/>
              <a:t>•Legal substitution area which is not used in USAV scoring</a:t>
            </a:r>
          </a:p>
          <a:p>
            <a:pPr eaLnBrk="1" hangingPunct="1">
              <a:lnSpc>
                <a:spcPct val="90000"/>
              </a:lnSpc>
              <a:spcBef>
                <a:spcPct val="0"/>
              </a:spcBef>
            </a:pPr>
            <a:r>
              <a:rPr lang="en-US" altLang="en-US" dirty="0"/>
              <a:t>•Timeouts boxes; </a:t>
            </a:r>
          </a:p>
          <a:p>
            <a:pPr marL="0" marR="0" indent="0" algn="l" defTabSz="914400" rtl="0" eaLnBrk="1" fontAlgn="auto" latinLnBrk="0" hangingPunct="1">
              <a:lnSpc>
                <a:spcPct val="90000"/>
              </a:lnSpc>
              <a:spcBef>
                <a:spcPct val="0"/>
              </a:spcBef>
              <a:spcAft>
                <a:spcPts val="0"/>
              </a:spcAft>
              <a:buClrTx/>
              <a:buSzTx/>
              <a:buFontTx/>
              <a:buNone/>
              <a:tabLst/>
              <a:defRPr/>
            </a:pPr>
            <a:r>
              <a:rPr lang="en-US" altLang="en-US" dirty="0"/>
              <a:t>•Points Column;</a:t>
            </a:r>
          </a:p>
          <a:p>
            <a:pPr eaLnBrk="1" hangingPunct="1">
              <a:lnSpc>
                <a:spcPct val="90000"/>
              </a:lnSpc>
              <a:spcBef>
                <a:spcPct val="0"/>
              </a:spcBef>
            </a:pPr>
            <a:r>
              <a:rPr lang="en-US" altLang="en-US" dirty="0"/>
              <a:t>•Results section; </a:t>
            </a:r>
          </a:p>
          <a:p>
            <a:pPr eaLnBrk="1" hangingPunct="1">
              <a:lnSpc>
                <a:spcPct val="90000"/>
              </a:lnSpc>
              <a:spcBef>
                <a:spcPct val="0"/>
              </a:spcBef>
            </a:pPr>
            <a:r>
              <a:rPr lang="en-US" altLang="en-US" dirty="0"/>
              <a:t>•Signature sections; </a:t>
            </a:r>
          </a:p>
          <a:p>
            <a:pPr marL="0" marR="0" indent="0" algn="l" defTabSz="914400" rtl="0" eaLnBrk="1" fontAlgn="auto" latinLnBrk="0" hangingPunct="1">
              <a:lnSpc>
                <a:spcPct val="90000"/>
              </a:lnSpc>
              <a:spcBef>
                <a:spcPct val="0"/>
              </a:spcBef>
              <a:spcAft>
                <a:spcPts val="0"/>
              </a:spcAft>
              <a:buClrTx/>
              <a:buSzTx/>
              <a:buFontTx/>
              <a:buNone/>
              <a:tabLst/>
              <a:defRPr/>
            </a:pPr>
            <a:r>
              <a:rPr lang="en-US" altLang="en-US" dirty="0"/>
              <a:t>•Officials section; </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dirty="0"/>
              <a:t>•Sanctions box; </a:t>
            </a:r>
          </a:p>
          <a:p>
            <a:pPr eaLnBrk="1" hangingPunct="1">
              <a:lnSpc>
                <a:spcPct val="90000"/>
              </a:lnSpc>
              <a:spcBef>
                <a:spcPct val="0"/>
              </a:spcBef>
            </a:pPr>
            <a:r>
              <a:rPr lang="en-US" altLang="en-US" dirty="0"/>
              <a:t>•Remarks section; </a:t>
            </a:r>
          </a:p>
          <a:p>
            <a:pPr eaLnBrk="1" hangingPunct="1">
              <a:lnSpc>
                <a:spcPct val="90000"/>
              </a:lnSpc>
              <a:spcBef>
                <a:spcPct val="0"/>
              </a:spcBef>
            </a:pPr>
            <a:endParaRPr lang="en-US" altLang="en-US" dirty="0"/>
          </a:p>
        </p:txBody>
      </p:sp>
      <p:sp>
        <p:nvSpPr>
          <p:cNvPr id="4" name="Slide Number Placeholder 3">
            <a:extLst>
              <a:ext uri="{FF2B5EF4-FFF2-40B4-BE49-F238E27FC236}">
                <a16:creationId xmlns:a16="http://schemas.microsoft.com/office/drawing/2014/main" id="{2CEE4C3C-84DD-406E-BF95-FF8AEFB355B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10AEC90-573A-476B-83EC-689DA502415C}"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4D843551-2ADE-4423-94F1-F89B09BCA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D9FE7A4-539C-4461-8CDB-CC00D4C1F52B}"/>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After you put in the number 25 in the service round box, you check your watch and see that it is 9:27 am.   If you used a pencil to keep score, you will now switch back to pen and enter the end time of the set in the end box using International time of 09:27.</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You then circle the last exit score for each team in the service round box.    For Red this would be 25 and for Blue it is 23.</a:t>
            </a:r>
          </a:p>
          <a:p>
            <a:pPr>
              <a:spcBef>
                <a:spcPct val="40000"/>
              </a:spcBef>
              <a:buFont typeface="Wingdings 2" panose="05020102010507070707" pitchFamily="18" charset="2"/>
              <a:buNone/>
            </a:pPr>
            <a:r>
              <a:rPr lang="en-US" altLang="en-US" dirty="0"/>
              <a:t>You then draw a T-bar through the unused points in the points column for each team.   This is done by drawing a horizontal line under the last point scored for each team and drawing vertical lines through all of the unused points.</a:t>
            </a:r>
          </a:p>
        </p:txBody>
      </p:sp>
      <p:sp>
        <p:nvSpPr>
          <p:cNvPr id="4" name="Slide Number Placeholder 3">
            <a:extLst>
              <a:ext uri="{FF2B5EF4-FFF2-40B4-BE49-F238E27FC236}">
                <a16:creationId xmlns:a16="http://schemas.microsoft.com/office/drawing/2014/main" id="{8350091E-72F0-40B4-9FF0-123880D3462D}"/>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65EAB9E-2847-429E-A6B0-5C64291C2761}" type="slidenum">
              <a:rPr lang="en-US" altLang="en-US" sz="1200">
                <a:latin typeface="Calibri" panose="020F0502020204030204" pitchFamily="34" charset="0"/>
              </a:rPr>
              <a:pPr algn="r" eaLnBrk="1" hangingPunct="1"/>
              <a:t>30</a:t>
            </a:fld>
            <a:endParaRPr lang="en-US" altLang="en-US"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B4C85801-25D7-4A87-B1AB-28C0DA2936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56B92C-E8ED-4A0A-BD8C-1D08EA441C3D}"/>
              </a:ext>
            </a:extLst>
          </p:cNvPr>
          <p:cNvSpPr>
            <a:spLocks noGrp="1"/>
          </p:cNvSpPr>
          <p:nvPr>
            <p:ph type="body" idx="1"/>
          </p:nvPr>
        </p:nvSpPr>
        <p:spPr/>
        <p:txBody>
          <a:bodyPr wrap="square" numCol="1" anchor="t" anchorCtr="0" compatLnSpc="1">
            <a:prstTxWarp prst="textNoShape">
              <a:avLst/>
            </a:prstTxWarp>
          </a:bodyPr>
          <a:lstStyle/>
          <a:p>
            <a:pPr>
              <a:spcBef>
                <a:spcPct val="40000"/>
              </a:spcBef>
              <a:buFont typeface="Wingdings 2" panose="05020102010507070707" pitchFamily="18" charset="2"/>
              <a:buNone/>
            </a:pPr>
            <a:r>
              <a:rPr lang="en-US" altLang="en-US" dirty="0"/>
              <a:t>You will then enter the winning team and their score – which is Red with a score of 25, followed by the losing team, Blue, and their score of 23 in the results section of the scoresheet.</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You should check over the scoresheet to make sure it is complete, and that you have properly recorded the winning and losing teams.</a:t>
            </a:r>
          </a:p>
          <a:p>
            <a:pPr>
              <a:spcBef>
                <a:spcPct val="40000"/>
              </a:spcBef>
              <a:buFont typeface="Wingdings 2" panose="05020102010507070707" pitchFamily="18" charset="2"/>
              <a:buNone/>
            </a:pPr>
            <a:r>
              <a:rPr lang="en-US" altLang="en-US" dirty="0"/>
              <a:t>At the end of the second set of the match enter those scores also. </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At the completion of the match you will enter the match winner and the set results. Red won this match 2 sets to 1 set. When you feel that all is correct, you will sign your name on the sheet.</a:t>
            </a:r>
          </a:p>
          <a:p>
            <a:pPr>
              <a:spcBef>
                <a:spcPct val="40000"/>
              </a:spcBef>
              <a:buFont typeface="Wingdings 2" panose="05020102010507070707" pitchFamily="18" charset="2"/>
              <a:buNone/>
            </a:pPr>
            <a:endParaRPr lang="en-US" altLang="en-US" dirty="0"/>
          </a:p>
          <a:p>
            <a:pPr>
              <a:spcBef>
                <a:spcPct val="40000"/>
              </a:spcBef>
              <a:buFont typeface="Wingdings 2" panose="05020102010507070707" pitchFamily="18" charset="2"/>
              <a:buNone/>
            </a:pPr>
            <a:r>
              <a:rPr lang="en-US" altLang="en-US" dirty="0"/>
              <a:t>The last step will be to have the first referee sign the sheet, after he or she checks it over to ensure all is correct.</a:t>
            </a:r>
          </a:p>
          <a:p>
            <a:pPr>
              <a:spcBef>
                <a:spcPct val="40000"/>
              </a:spcBef>
              <a:buFont typeface="Wingdings 2" panose="05020102010507070707" pitchFamily="18" charset="2"/>
              <a:buNone/>
            </a:pPr>
            <a:endParaRPr lang="en-US" altLang="en-US" i="1" dirty="0"/>
          </a:p>
          <a:p>
            <a:pPr>
              <a:spcBef>
                <a:spcPct val="40000"/>
              </a:spcBef>
            </a:pPr>
            <a:r>
              <a:rPr lang="en-US" altLang="en-US" sz="1400" dirty="0">
                <a:solidFill>
                  <a:srgbClr val="006600"/>
                </a:solidFill>
              </a:rPr>
              <a:t>Congratulations!!!   You have successfully completed keeping score for this set!</a:t>
            </a:r>
          </a:p>
        </p:txBody>
      </p:sp>
      <p:sp>
        <p:nvSpPr>
          <p:cNvPr id="4" name="Slide Number Placeholder 3">
            <a:extLst>
              <a:ext uri="{FF2B5EF4-FFF2-40B4-BE49-F238E27FC236}">
                <a16:creationId xmlns:a16="http://schemas.microsoft.com/office/drawing/2014/main" id="{DC42D2F3-B8FA-4FB4-9DCF-7A86D752CDFC}"/>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72EF1DC-5467-4241-9F23-A4127A7D9296}" type="slidenum">
              <a:rPr lang="en-US" altLang="en-US" sz="1200">
                <a:latin typeface="Calibri" panose="020F0502020204030204" pitchFamily="34" charset="0"/>
              </a:rPr>
              <a:pPr algn="r" eaLnBrk="1" hangingPunct="1"/>
              <a:t>31</a:t>
            </a:fld>
            <a:endParaRPr lang="en-US" altLang="en-US"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49AB791-6B97-43E5-979E-70D75DE88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73C9BDF9-E05A-4DA6-B010-DC6D08C04A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6600"/>
                </a:solidFill>
              </a:rPr>
              <a:t>Let’s take a look at some other aspects of keeping score.</a:t>
            </a:r>
            <a:endParaRPr lang="en-US" altLang="en-US" dirty="0"/>
          </a:p>
          <a:p>
            <a:endParaRPr lang="en-US" altLang="en-US" dirty="0"/>
          </a:p>
          <a:p>
            <a:r>
              <a:rPr lang="en-US" altLang="en-US" dirty="0"/>
              <a:t>As you saw at the beginning of the clinic, a different scoresheet will be used any time a match goes to a deciding set.   For the most part you will keep score exactly as you did on the regular scoresheet, with a few exceptions that we will cover on the next few slides.</a:t>
            </a:r>
          </a:p>
          <a:p>
            <a:endParaRPr lang="en-US" altLang="en-US" dirty="0"/>
          </a:p>
          <a:p>
            <a:r>
              <a:rPr lang="en-US" altLang="en-US" dirty="0"/>
              <a:t>The heading section will be exactly as it was for the first sets of the match.</a:t>
            </a:r>
          </a:p>
          <a:p>
            <a:endParaRPr lang="en-US" altLang="en-US" dirty="0"/>
          </a:p>
          <a:p>
            <a:r>
              <a:rPr lang="en-US" altLang="en-US" dirty="0"/>
              <a:t>It is important to transfer over any sanctions or remarks that are noted on other sheets used in this match, since sanctions carry through for the entire match.  You also want to make sure the officials section is filled out, and that you record the set number in the appropriate box below the officials section.</a:t>
            </a:r>
          </a:p>
        </p:txBody>
      </p:sp>
      <p:sp>
        <p:nvSpPr>
          <p:cNvPr id="4" name="Slide Number Placeholder 3">
            <a:extLst>
              <a:ext uri="{FF2B5EF4-FFF2-40B4-BE49-F238E27FC236}">
                <a16:creationId xmlns:a16="http://schemas.microsoft.com/office/drawing/2014/main" id="{61793F30-FDC3-4549-A4C3-B66E169A73E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9C3BA9B-47E7-4917-A161-52BB479498F0}"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1508E217-683A-49A9-B0A8-A75CFC04CE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F5E0B242-208F-4B95-AB77-82E47B7B4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After the coin toss, the referee informs you that Red is going to occupy the bench to your left to start the set and that Blue will be serving from your right.</a:t>
            </a:r>
          </a:p>
          <a:p>
            <a:endParaRPr lang="en-US" altLang="en-US" dirty="0"/>
          </a:p>
          <a:p>
            <a:r>
              <a:rPr lang="en-US" altLang="en-US" dirty="0"/>
              <a:t>You will write Red in both team boxes on the left and right sides of the scoresheet, and also put the letter B in the appropriate circles since Red is Team B in this match.   </a:t>
            </a:r>
          </a:p>
          <a:p>
            <a:r>
              <a:rPr lang="en-US" altLang="en-US" dirty="0"/>
              <a:t>You then write Blue in the team box in the middle section of the sheet, note they are Team A.</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Then “X” the R denoting that Red will receive serve, and “X” the S, showing that Blue will serve first in the deciding set.</a:t>
            </a:r>
          </a:p>
          <a:p>
            <a:endParaRPr lang="en-US" altLang="en-US" dirty="0"/>
          </a:p>
          <a:p>
            <a:r>
              <a:rPr lang="en-US" altLang="en-US" dirty="0"/>
              <a:t>And remember to write the third “X” in the first round service box under position 1 for Red since they are not serving to start the set.</a:t>
            </a:r>
          </a:p>
        </p:txBody>
      </p:sp>
      <p:sp>
        <p:nvSpPr>
          <p:cNvPr id="4" name="Slide Number Placeholder 3">
            <a:extLst>
              <a:ext uri="{FF2B5EF4-FFF2-40B4-BE49-F238E27FC236}">
                <a16:creationId xmlns:a16="http://schemas.microsoft.com/office/drawing/2014/main" id="{AFD3B6E2-2E7A-4D96-A608-A2AC945AD6DE}"/>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29D1A0C9-883F-4571-826F-C858568FF13B}" type="slidenum">
              <a:rPr lang="en-US" altLang="en-US" sz="1200">
                <a:latin typeface="Calibri" panose="020F0502020204030204" pitchFamily="34" charset="0"/>
              </a:rPr>
              <a:pPr algn="r" eaLnBrk="1" hangingPunct="1"/>
              <a:t>33</a:t>
            </a:fld>
            <a:endParaRPr lang="en-US" altLang="en-US" sz="120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C4CB0FC0-B076-474C-A04C-A7A75B87C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0D0A8282-A83B-4D4B-AFA0-A14B602C8D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you receive the lineups, enter Red’s lineup in the lineup section on both the left and right sides of the sheet, including the Liberos and the captain.</a:t>
            </a:r>
          </a:p>
          <a:p>
            <a:endParaRPr lang="en-US" altLang="en-US" dirty="0"/>
          </a:p>
          <a:p>
            <a:r>
              <a:rPr lang="en-US" altLang="en-US" dirty="0"/>
              <a:t>You then enter the lineup for Blue in the middle section of the score sheet, including the Libero and captain.</a:t>
            </a:r>
          </a:p>
        </p:txBody>
      </p:sp>
      <p:sp>
        <p:nvSpPr>
          <p:cNvPr id="4" name="Slide Number Placeholder 3">
            <a:extLst>
              <a:ext uri="{FF2B5EF4-FFF2-40B4-BE49-F238E27FC236}">
                <a16:creationId xmlns:a16="http://schemas.microsoft.com/office/drawing/2014/main" id="{369B0FE5-D675-4AD5-8B5E-6496BF475B6A}"/>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497776A-B220-4992-B423-BBEAFDE02565}" type="slidenum">
              <a:rPr lang="en-US" altLang="en-US" sz="1200">
                <a:latin typeface="Calibri" panose="020F0502020204030204" pitchFamily="34" charset="0"/>
              </a:rPr>
              <a:pPr algn="r" eaLnBrk="1" hangingPunct="1"/>
              <a:t>34</a:t>
            </a:fld>
            <a:endParaRPr lang="en-US" altLang="en-US" sz="120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BE56DAAF-7AFC-4580-8EE0-F70BD6B3B2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93452F-2B64-4E90-AC84-8044FD50F056}"/>
              </a:ext>
            </a:extLst>
          </p:cNvPr>
          <p:cNvSpPr>
            <a:spLocks noGrp="1"/>
          </p:cNvSpPr>
          <p:nvPr>
            <p:ph type="body" idx="1"/>
          </p:nvPr>
        </p:nvSpPr>
        <p:spPr/>
        <p:txBody>
          <a:bodyPr wrap="square" numCol="1" anchor="t" anchorCtr="0" compatLnSpc="1">
            <a:prstTxWarp prst="textNoShape">
              <a:avLst/>
            </a:prstTxWarp>
          </a:bodyPr>
          <a:lstStyle/>
          <a:p>
            <a:r>
              <a:rPr lang="en-US" altLang="en-US"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Since you have already learned how to keep score already, let’s move ahead to the time when there are differences in keeping score on the deciding set sheet.   You are in the middle of the third set between Blue and Red.  </a:t>
            </a:r>
          </a:p>
          <a:p>
            <a:endParaRPr lang="en-US" altLang="en-US"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endParaRPr>
          </a:p>
          <a:p>
            <a:r>
              <a:rPr lang="en-US" altLang="en-US"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You will notice that you are keeping score as normal with Red on the left and Blue on the right.  The score is currently 7 to 7 and you can see that at 0-0, Red substituted #2 in for the captain, #5.    This substitution was noted on both the left and right sides of the sheet, in the score at substitution section, and in the total substitution box, where the “1” was slashed to show it was the teams first substitution in this set.</a:t>
            </a:r>
          </a:p>
          <a:p>
            <a:endParaRPr lang="en-US" altLang="en-US"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endParaRPr>
          </a:p>
          <a:p>
            <a:r>
              <a:rPr lang="en-US" altLang="en-US"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rPr>
              <a:t>Since #5 was the captain, the second referee asked the coach who the new playing captain will be.   When the second referee told you that #2 is the playing captain, you entered this number in the Captain’s section on both the left and right sides.   </a:t>
            </a:r>
          </a:p>
          <a:p>
            <a:endParaRPr lang="en-US" altLang="en-US" dirty="0">
              <a:solidFill>
                <a:srgbClr val="FF3300"/>
              </a:solidFill>
              <a:effectLst>
                <a:outerShdw blurRad="38100" dist="38100" dir="2700000" algn="tl">
                  <a:srgbClr val="C0C0C0"/>
                </a:outerShdw>
              </a:effectLst>
              <a:latin typeface="Arial" panose="020B0604020202020204" pitchFamily="34" charset="0"/>
              <a:cs typeface="Arial" panose="020B0604020202020204" pitchFamily="34" charset="0"/>
            </a:endParaRPr>
          </a:p>
          <a:p>
            <a:r>
              <a:rPr lang="en-US" altLang="en-US" dirty="0"/>
              <a:t>You also noted the timeout by Red, which occurred at 0 to 4, in the appropriate box on both the left and right sides.</a:t>
            </a:r>
          </a:p>
          <a:p>
            <a:endParaRPr lang="en-US" altLang="en-US" dirty="0"/>
          </a:p>
          <a:p>
            <a:r>
              <a:rPr lang="en-US" altLang="en-US" dirty="0"/>
              <a:t>And of course, Blue’s substitution was noted only in the middle section of the scoresheet.</a:t>
            </a:r>
          </a:p>
        </p:txBody>
      </p:sp>
      <p:sp>
        <p:nvSpPr>
          <p:cNvPr id="4" name="Slide Number Placeholder 3">
            <a:extLst>
              <a:ext uri="{FF2B5EF4-FFF2-40B4-BE49-F238E27FC236}">
                <a16:creationId xmlns:a16="http://schemas.microsoft.com/office/drawing/2014/main" id="{4DA06D71-D708-45E8-AAFA-8BC9E4970CE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6525B42-4E8D-447E-8B36-0E8A018DDC8D}"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21614190-2CD2-4A72-84A1-6AD412383F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6B269C9-B20A-4AB7-871D-A0C5A6EADE19}"/>
              </a:ext>
            </a:extLst>
          </p:cNvPr>
          <p:cNvSpPr>
            <a:spLocks noGrp="1"/>
          </p:cNvSpPr>
          <p:nvPr>
            <p:ph type="body" idx="1"/>
          </p:nvPr>
        </p:nvSpPr>
        <p:spPr/>
        <p:txBody>
          <a:bodyPr wrap="square" numCol="1" anchor="t" anchorCtr="0" compatLnSpc="1">
            <a:prstTxWarp prst="textNoShape">
              <a:avLst/>
            </a:prstTxWarp>
          </a:bodyPr>
          <a:lstStyle/>
          <a:p>
            <a:pPr>
              <a:spcAft>
                <a:spcPct val="45000"/>
              </a:spcAft>
            </a:pPr>
            <a:r>
              <a:rPr lang="en-US" altLang="en-US" dirty="0">
                <a:solidFill>
                  <a:srgbClr val="000000"/>
                </a:solidFill>
                <a:latin typeface="Tahoma" panose="020B0604030504040204" pitchFamily="34" charset="0"/>
              </a:rPr>
              <a:t>There are a couple of scenarios of what you will record at the 8</a:t>
            </a:r>
            <a:r>
              <a:rPr lang="en-US" altLang="en-US" baseline="30000" dirty="0">
                <a:solidFill>
                  <a:srgbClr val="000000"/>
                </a:solidFill>
                <a:latin typeface="Tahoma" panose="020B0604030504040204" pitchFamily="34" charset="0"/>
              </a:rPr>
              <a:t>th</a:t>
            </a:r>
            <a:r>
              <a:rPr lang="en-US" altLang="en-US" dirty="0">
                <a:solidFill>
                  <a:srgbClr val="000000"/>
                </a:solidFill>
                <a:latin typeface="Tahoma" panose="020B0604030504040204" pitchFamily="34" charset="0"/>
              </a:rPr>
              <a:t> point, depending on which team reaches 8 first.</a:t>
            </a:r>
          </a:p>
          <a:p>
            <a:pPr>
              <a:spcAft>
                <a:spcPct val="45000"/>
              </a:spcAft>
            </a:pPr>
            <a:endParaRPr lang="en-US" altLang="en-US" dirty="0">
              <a:solidFill>
                <a:srgbClr val="000000"/>
              </a:solidFill>
              <a:latin typeface="Tahoma" panose="020B0604030504040204" pitchFamily="34" charset="0"/>
            </a:endParaRPr>
          </a:p>
          <a:p>
            <a:pPr>
              <a:spcAft>
                <a:spcPct val="45000"/>
              </a:spcAft>
            </a:pPr>
            <a:r>
              <a:rPr lang="en-US" altLang="en-US" dirty="0">
                <a:solidFill>
                  <a:srgbClr val="000000"/>
                </a:solidFill>
                <a:latin typeface="Tahoma" panose="020B0604030504040204" pitchFamily="34" charset="0"/>
              </a:rPr>
              <a:t>In this first scenario, #14 serves the ball, and Red wins the rally.    You will first slash the 8</a:t>
            </a:r>
            <a:r>
              <a:rPr lang="en-US" altLang="en-US" baseline="30000" dirty="0">
                <a:solidFill>
                  <a:srgbClr val="000000"/>
                </a:solidFill>
                <a:latin typeface="Tahoma" panose="020B0604030504040204" pitchFamily="34" charset="0"/>
              </a:rPr>
              <a:t>th</a:t>
            </a:r>
            <a:r>
              <a:rPr lang="en-US" altLang="en-US" dirty="0">
                <a:solidFill>
                  <a:srgbClr val="000000"/>
                </a:solidFill>
                <a:latin typeface="Tahoma" panose="020B0604030504040204" pitchFamily="34" charset="0"/>
              </a:rPr>
              <a:t> point in Red’s point column, and then record Red’s score of 8 in the Points at Change circle next to their team name in the right section.   </a:t>
            </a:r>
          </a:p>
          <a:p>
            <a:pPr>
              <a:spcAft>
                <a:spcPct val="45000"/>
              </a:spcAft>
            </a:pPr>
            <a:endParaRPr lang="en-US" altLang="en-US" dirty="0">
              <a:solidFill>
                <a:srgbClr val="000000"/>
              </a:solidFill>
              <a:latin typeface="Tahoma" panose="020B0604030504040204" pitchFamily="34" charset="0"/>
            </a:endParaRPr>
          </a:p>
          <a:p>
            <a:pPr>
              <a:spcAft>
                <a:spcPct val="45000"/>
              </a:spcAft>
            </a:pPr>
            <a:r>
              <a:rPr lang="en-US" altLang="en-US" dirty="0">
                <a:solidFill>
                  <a:srgbClr val="000000"/>
                </a:solidFill>
                <a:latin typeface="Tahoma" panose="020B0604030504040204" pitchFamily="34" charset="0"/>
              </a:rPr>
              <a:t>You will also slash point 8 in Red’s Points Column on the right side. </a:t>
            </a:r>
          </a:p>
          <a:p>
            <a:pPr>
              <a:spcAft>
                <a:spcPct val="45000"/>
              </a:spcAft>
            </a:pPr>
            <a:endParaRPr lang="en-US" altLang="en-US" dirty="0">
              <a:solidFill>
                <a:srgbClr val="000000"/>
              </a:solidFill>
              <a:latin typeface="Tahoma" panose="020B0604030504040204" pitchFamily="34" charset="0"/>
            </a:endParaRPr>
          </a:p>
          <a:p>
            <a:pPr>
              <a:spcAft>
                <a:spcPct val="45000"/>
              </a:spcAft>
            </a:pPr>
            <a:r>
              <a:rPr lang="en-US" altLang="en-US" dirty="0">
                <a:solidFill>
                  <a:srgbClr val="000000"/>
                </a:solidFill>
                <a:latin typeface="Tahoma" panose="020B0604030504040204" pitchFamily="34" charset="0"/>
              </a:rPr>
              <a:t>You will not enter an exit score in the checked service round box on the left side of the sheet since #14 will continue to serve after the court switch.</a:t>
            </a:r>
          </a:p>
          <a:p>
            <a:pPr>
              <a:spcAft>
                <a:spcPct val="45000"/>
              </a:spcAft>
            </a:pPr>
            <a:endParaRPr lang="en-US" altLang="en-US" dirty="0">
              <a:solidFill>
                <a:srgbClr val="000000"/>
              </a:solidFill>
              <a:latin typeface="Tahoma" panose="020B0604030504040204" pitchFamily="34" charset="0"/>
            </a:endParaRPr>
          </a:p>
          <a:p>
            <a:pPr>
              <a:spcAft>
                <a:spcPct val="45000"/>
              </a:spcAft>
            </a:pPr>
            <a:r>
              <a:rPr lang="en-US" altLang="en-US" dirty="0">
                <a:solidFill>
                  <a:srgbClr val="000000"/>
                </a:solidFill>
                <a:latin typeface="Tahoma" panose="020B0604030504040204" pitchFamily="34" charset="0"/>
              </a:rPr>
              <a:t>You will then transfer the LAST exit score from the left to the right side of the sheet, but NOT the corresponding check mark.</a:t>
            </a:r>
          </a:p>
        </p:txBody>
      </p:sp>
      <p:sp>
        <p:nvSpPr>
          <p:cNvPr id="4" name="Slide Number Placeholder 3">
            <a:extLst>
              <a:ext uri="{FF2B5EF4-FFF2-40B4-BE49-F238E27FC236}">
                <a16:creationId xmlns:a16="http://schemas.microsoft.com/office/drawing/2014/main" id="{C0B87691-76B8-4B9F-A82D-6E50C7632B74}"/>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BB94EF22-84E5-4EC6-941D-1681848B6FD4}" type="slidenum">
              <a:rPr lang="en-US" altLang="en-US" sz="1200">
                <a:latin typeface="Calibri" panose="020F0502020204030204" pitchFamily="34" charset="0"/>
              </a:rPr>
              <a:pPr algn="r" eaLnBrk="1" hangingPunct="1"/>
              <a:t>36</a:t>
            </a:fld>
            <a:endParaRPr lang="en-US" altLang="en-US" sz="120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DC6B44FC-1D03-4EEB-A32B-6F761D66C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18DB2B-5E4A-49FC-A781-975232983540}"/>
              </a:ext>
            </a:extLst>
          </p:cNvPr>
          <p:cNvSpPr>
            <a:spLocks noGrp="1"/>
          </p:cNvSpPr>
          <p:nvPr>
            <p:ph type="body" idx="1"/>
          </p:nvPr>
        </p:nvSpPr>
        <p:spPr/>
        <p:txBody>
          <a:bodyPr wrap="square" numCol="1" anchor="t" anchorCtr="0" compatLnSpc="1">
            <a:prstTxWarp prst="textNoShape">
              <a:avLst/>
            </a:prstTxWarp>
          </a:bodyPr>
          <a:lstStyle/>
          <a:p>
            <a:pPr>
              <a:spcAft>
                <a:spcPct val="30000"/>
              </a:spcAft>
            </a:pPr>
            <a:r>
              <a:rPr lang="en-US" altLang="en-US" dirty="0">
                <a:solidFill>
                  <a:srgbClr val="000000"/>
                </a:solidFill>
                <a:latin typeface="Tahoma" panose="020B0604030504040204" pitchFamily="34" charset="0"/>
              </a:rPr>
              <a:t>Let’s take a look at the second scenario.    It is still 7 to 7 and Red #14 contacts the ball for serve.    Blue wins the rally, giving them point 8.</a:t>
            </a:r>
          </a:p>
          <a:p>
            <a:pPr>
              <a:spcAft>
                <a:spcPct val="30000"/>
              </a:spcAft>
            </a:pPr>
            <a:endParaRPr lang="en-US" altLang="en-US" dirty="0">
              <a:solidFill>
                <a:srgbClr val="000000"/>
              </a:solidFill>
              <a:latin typeface="Tahoma" panose="020B0604030504040204" pitchFamily="34" charset="0"/>
            </a:endParaRPr>
          </a:p>
          <a:p>
            <a:pPr>
              <a:spcAft>
                <a:spcPct val="30000"/>
              </a:spcAft>
            </a:pPr>
            <a:r>
              <a:rPr lang="en-US" altLang="en-US" dirty="0">
                <a:solidFill>
                  <a:srgbClr val="000000"/>
                </a:solidFill>
                <a:latin typeface="Tahoma" panose="020B0604030504040204" pitchFamily="34" charset="0"/>
              </a:rPr>
              <a:t>You first record the exit score of 7 in the checked service round box and slash point 8 in Blue’s points column.</a:t>
            </a:r>
          </a:p>
          <a:p>
            <a:pPr>
              <a:spcAft>
                <a:spcPct val="30000"/>
              </a:spcAft>
            </a:pPr>
            <a:endParaRPr lang="en-US" altLang="en-US" dirty="0">
              <a:solidFill>
                <a:srgbClr val="000000"/>
              </a:solidFill>
              <a:latin typeface="Tahoma" panose="020B0604030504040204" pitchFamily="34" charset="0"/>
            </a:endParaRPr>
          </a:p>
          <a:p>
            <a:pPr>
              <a:spcAft>
                <a:spcPct val="30000"/>
              </a:spcAft>
            </a:pPr>
            <a:r>
              <a:rPr lang="en-US" altLang="en-US" dirty="0">
                <a:solidFill>
                  <a:srgbClr val="000000"/>
                </a:solidFill>
                <a:latin typeface="Tahoma" panose="020B0604030504040204" pitchFamily="34" charset="0"/>
              </a:rPr>
              <a:t>You then record the score of 7 in the Points at Change circle next to Red’s team name in the right section of the sheet and slash point 7 in Red’s points column on the right.</a:t>
            </a:r>
          </a:p>
          <a:p>
            <a:pPr>
              <a:spcAft>
                <a:spcPct val="30000"/>
              </a:spcAft>
            </a:pPr>
            <a:endParaRPr lang="en-US" altLang="en-US" dirty="0">
              <a:solidFill>
                <a:srgbClr val="000000"/>
              </a:solidFill>
              <a:latin typeface="Tahoma" panose="020B0604030504040204" pitchFamily="34" charset="0"/>
            </a:endParaRPr>
          </a:p>
          <a:p>
            <a:pPr>
              <a:spcAft>
                <a:spcPct val="30000"/>
              </a:spcAft>
            </a:pPr>
            <a:r>
              <a:rPr lang="en-US" altLang="en-US" dirty="0">
                <a:solidFill>
                  <a:srgbClr val="000000"/>
                </a:solidFill>
                <a:latin typeface="Tahoma" panose="020B0604030504040204" pitchFamily="34" charset="0"/>
              </a:rPr>
              <a:t>Finally, you will transfer Red’s last Service Rounds exit score from the left to the right section, but again, do not transfer the corresponding check mark.    You can see that the next time Red serves, #2 will be their correct server.</a:t>
            </a:r>
          </a:p>
        </p:txBody>
      </p:sp>
      <p:sp>
        <p:nvSpPr>
          <p:cNvPr id="4" name="Slide Number Placeholder 3">
            <a:extLst>
              <a:ext uri="{FF2B5EF4-FFF2-40B4-BE49-F238E27FC236}">
                <a16:creationId xmlns:a16="http://schemas.microsoft.com/office/drawing/2014/main" id="{73C902FA-D71D-41DD-BD24-32376C95B00C}"/>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056BD60-E2CF-4B27-8B62-D41A6E9ADBBF}" type="slidenum">
              <a:rPr lang="en-US" altLang="en-US" sz="1200">
                <a:latin typeface="Calibri" panose="020F0502020204030204" pitchFamily="34" charset="0"/>
              </a:rPr>
              <a:pPr algn="r" eaLnBrk="1" hangingPunct="1"/>
              <a:t>37</a:t>
            </a:fld>
            <a:endParaRPr lang="en-US" altLang="en-US" sz="120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DC6B44FC-1D03-4EEB-A32B-6F761D66C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18DB2B-5E4A-49FC-A781-975232983540}"/>
              </a:ext>
            </a:extLst>
          </p:cNvPr>
          <p:cNvSpPr>
            <a:spLocks noGrp="1"/>
          </p:cNvSpPr>
          <p:nvPr>
            <p:ph type="body" idx="1"/>
          </p:nvPr>
        </p:nvSpPr>
        <p:spPr/>
        <p:txBody>
          <a:bodyPr wrap="square" numCol="1" anchor="t" anchorCtr="0" compatLnSpc="1">
            <a:prstTxWarp prst="textNoShape">
              <a:avLst/>
            </a:prstTxWarp>
          </a:bodyPr>
          <a:lstStyle/>
          <a:p>
            <a:pPr>
              <a:spcAft>
                <a:spcPct val="30000"/>
              </a:spcAft>
            </a:pPr>
            <a:r>
              <a:rPr lang="en-US" altLang="en-US" dirty="0">
                <a:solidFill>
                  <a:srgbClr val="000000"/>
                </a:solidFill>
                <a:latin typeface="Tahoma" panose="020B0604030504040204" pitchFamily="34" charset="0"/>
              </a:rPr>
              <a:t>At the end of the deciding set, you will complete the scoresheet as you did the previous sheet by circling the final exit scores and placing a T-bar over the remaining points in only the right two points columns.  You will not T-bar any unused points on the left. </a:t>
            </a:r>
          </a:p>
          <a:p>
            <a:pPr>
              <a:spcAft>
                <a:spcPct val="30000"/>
              </a:spcAft>
            </a:pPr>
            <a:endParaRPr lang="en-US" altLang="en-US" dirty="0">
              <a:solidFill>
                <a:srgbClr val="000000"/>
              </a:solidFill>
              <a:latin typeface="Tahoma" panose="020B0604030504040204" pitchFamily="34" charset="0"/>
            </a:endParaRPr>
          </a:p>
          <a:p>
            <a:pPr>
              <a:spcAft>
                <a:spcPct val="30000"/>
              </a:spcAft>
            </a:pPr>
            <a:r>
              <a:rPr lang="en-US" altLang="en-US" dirty="0">
                <a:solidFill>
                  <a:srgbClr val="000000"/>
                </a:solidFill>
                <a:latin typeface="Tahoma" panose="020B0604030504040204" pitchFamily="34" charset="0"/>
              </a:rPr>
              <a:t>You complete the results section just as you would for any other set, making sure you have the correct team winning the match, that you sign the sheet after ensuring all is correct, and then the first referee will sign.</a:t>
            </a:r>
            <a:endParaRPr lang="en-US" altLang="en-US" dirty="0"/>
          </a:p>
        </p:txBody>
      </p:sp>
      <p:sp>
        <p:nvSpPr>
          <p:cNvPr id="4" name="Slide Number Placeholder 3">
            <a:extLst>
              <a:ext uri="{FF2B5EF4-FFF2-40B4-BE49-F238E27FC236}">
                <a16:creationId xmlns:a16="http://schemas.microsoft.com/office/drawing/2014/main" id="{73C902FA-D71D-41DD-BD24-32376C95B00C}"/>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056BD60-E2CF-4B27-8B62-D41A6E9ADBBF}" type="slidenum">
              <a:rPr lang="en-US" altLang="en-US" sz="1200">
                <a:latin typeface="Calibri" panose="020F0502020204030204" pitchFamily="34" charset="0"/>
              </a:rPr>
              <a:pPr algn="r" eaLnBrk="1" hangingPunct="1"/>
              <a:t>38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69700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5022E7D-8621-4B19-B0F7-361EB47940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7FCC48B7-7060-48AE-90B3-115A9D086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for viewing the USAV Scoring Clinic!  You are ready to keep score for the 2019-2020 season!</a:t>
            </a:r>
            <a:endParaRPr lang="en-US" altLang="en-US" dirty="0">
              <a:solidFill>
                <a:srgbClr val="3366CC"/>
              </a:solidFill>
            </a:endParaRPr>
          </a:p>
        </p:txBody>
      </p:sp>
      <p:sp>
        <p:nvSpPr>
          <p:cNvPr id="31748" name="Slide Number Placeholder 3">
            <a:extLst>
              <a:ext uri="{FF2B5EF4-FFF2-40B4-BE49-F238E27FC236}">
                <a16:creationId xmlns:a16="http://schemas.microsoft.com/office/drawing/2014/main" id="{50417026-4110-4B72-AE5E-68116B6F999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9F75081-1D05-466F-93F1-C0EA9ED40E23}"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7663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3D5644A-9A71-4754-8B82-7EE8433875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5A5C94-F9B3-4395-A032-9F271AC86F8C}"/>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90000"/>
              </a:lnSpc>
            </a:pPr>
            <a:r>
              <a:rPr lang="en-US" altLang="en-US" sz="1100" dirty="0"/>
              <a:t>When you first arrive at the score table, you will check to see if the heading section of the scoresheet is already filled out. Many tournaments pre-print the heading information. If not, you want to complete this information in either blue or black pen, making sure that all entries are written in capital letters. </a:t>
            </a:r>
          </a:p>
          <a:p>
            <a:pPr eaLnBrk="1" hangingPunct="1">
              <a:lnSpc>
                <a:spcPct val="90000"/>
              </a:lnSpc>
            </a:pPr>
            <a:r>
              <a:rPr lang="en-US" altLang="en-US" sz="1100" dirty="0"/>
              <a:t>For the match you are keeping score on in this clinic, the name of the competition is 2019 USAV National Championships. </a:t>
            </a:r>
          </a:p>
          <a:p>
            <a:pPr eaLnBrk="1" hangingPunct="1">
              <a:lnSpc>
                <a:spcPct val="90000"/>
              </a:lnSpc>
            </a:pPr>
            <a:r>
              <a:rPr lang="en-US" altLang="en-US" sz="1100" dirty="0"/>
              <a:t>The competition is being held in Orlando, FL, in the Orange County Convention Center. </a:t>
            </a:r>
          </a:p>
          <a:p>
            <a:pPr eaLnBrk="1" hangingPunct="1">
              <a:lnSpc>
                <a:spcPct val="90000"/>
              </a:lnSpc>
            </a:pPr>
            <a:r>
              <a:rPr lang="en-US" altLang="en-US" sz="1100" dirty="0"/>
              <a:t>You are keeping score for Pool R1P12, on match #2. It is important that this information is filled in if available, so there will be accurate posting of match results at the conclusion of the match. </a:t>
            </a:r>
          </a:p>
          <a:p>
            <a:pPr eaLnBrk="1" hangingPunct="1">
              <a:lnSpc>
                <a:spcPct val="90000"/>
              </a:lnSpc>
            </a:pPr>
            <a:r>
              <a:rPr lang="en-US" altLang="en-US" sz="1100" dirty="0"/>
              <a:t>You are keeping score on a women’s junior match so you will place an “X”, not a check mark, in the box next to Women. You then place an “X” in the box next to Junior. The level of play is 16</a:t>
            </a:r>
            <a:r>
              <a:rPr lang="en-US" altLang="en-US" sz="1100" baseline="0" dirty="0"/>
              <a:t> Open</a:t>
            </a:r>
            <a:r>
              <a:rPr lang="en-US" altLang="en-US" sz="1100" dirty="0"/>
              <a:t>, so you place “16O” in the appropriate space next to the Level. In this match we have Blue vs. Red.</a:t>
            </a:r>
          </a:p>
          <a:p>
            <a:pPr eaLnBrk="1" hangingPunct="1">
              <a:lnSpc>
                <a:spcPct val="90000"/>
              </a:lnSpc>
            </a:pPr>
            <a:r>
              <a:rPr lang="en-US" altLang="en-US" sz="1100" dirty="0"/>
              <a:t>Today’s date is June 20, 2019. Note that there are leading zeros on the month and day if they are single digits. Since the month is June, you see that this is designated as “06” on the sheet. The court number is court 10.</a:t>
            </a:r>
          </a:p>
          <a:p>
            <a:pPr eaLnBrk="1" hangingPunct="1">
              <a:lnSpc>
                <a:spcPct val="90000"/>
              </a:lnSpc>
            </a:pPr>
            <a:r>
              <a:rPr lang="en-US" altLang="en-US" sz="1100" dirty="0"/>
              <a:t>The time which is noted in the heading section is the time the match is scheduled to begin and not the actual start time. The match today is scheduled to start at 9:00</a:t>
            </a:r>
            <a:r>
              <a:rPr lang="en-US" altLang="en-US" sz="1100" baseline="0" dirty="0"/>
              <a:t> </a:t>
            </a:r>
            <a:r>
              <a:rPr lang="en-US" altLang="en-US" sz="1100" dirty="0"/>
              <a:t>am, and this will be noted in International time of 09:00 which</a:t>
            </a:r>
            <a:r>
              <a:rPr lang="en-US" altLang="en-US" sz="1100" baseline="0" dirty="0"/>
              <a:t> includes a leading zero</a:t>
            </a:r>
            <a:r>
              <a:rPr lang="en-US" altLang="en-US" sz="1100" dirty="0"/>
              <a:t>.</a:t>
            </a:r>
            <a:r>
              <a:rPr lang="en-US" altLang="en-US" sz="1100" baseline="0" dirty="0"/>
              <a:t> </a:t>
            </a:r>
            <a:r>
              <a:rPr lang="en-US" altLang="en-US" sz="1100" dirty="0"/>
              <a:t> If you need a cheat sheet, you will find international time examples at the top of the scoresheet. If this were a 2:00 pm match you would write the time as 14:00. </a:t>
            </a:r>
          </a:p>
        </p:txBody>
      </p:sp>
      <p:sp>
        <p:nvSpPr>
          <p:cNvPr id="4" name="Slide Number Placeholder 3">
            <a:extLst>
              <a:ext uri="{FF2B5EF4-FFF2-40B4-BE49-F238E27FC236}">
                <a16:creationId xmlns:a16="http://schemas.microsoft.com/office/drawing/2014/main" id="{C68115BC-4509-4C5B-8666-B5BCFF1A87B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674A14E-7C80-4594-8983-7FC74C436DE6}"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E501797-141A-4621-98B2-53C9C8ADD6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D8604DE5-8F26-439D-B6F3-53328E3981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Next, still using pen, you will fill in the officials printed name section, again written in all capital letters. </a:t>
            </a:r>
          </a:p>
          <a:p>
            <a:r>
              <a:rPr lang="en-US" altLang="en-US" dirty="0"/>
              <a:t>The first referee for the match is John Smith and the second referee is Mary Jones. </a:t>
            </a:r>
          </a:p>
          <a:p>
            <a:r>
              <a:rPr lang="en-US" altLang="en-US" dirty="0"/>
              <a:t>You record John’s name as shown here in the first referee section, writing his last name first, followed by a comma and his first name. You will use this same format for all names recorded on the sheet – last name, comma, and first name. </a:t>
            </a:r>
          </a:p>
          <a:p>
            <a:r>
              <a:rPr lang="en-US" altLang="en-US" dirty="0"/>
              <a:t>You next fill in Mary’s name in the second referee box. </a:t>
            </a:r>
          </a:p>
          <a:p>
            <a:r>
              <a:rPr lang="en-US" altLang="en-US" dirty="0"/>
              <a:t>You see that the scorer’s name, Emily Johnson, is entered in the scorers box. </a:t>
            </a:r>
          </a:p>
          <a:p>
            <a:r>
              <a:rPr lang="en-US" altLang="en-US" dirty="0"/>
              <a:t>The work team is the name of the team that is providing the support crew for the match and the region is where that work team is from. You can see that for this match the name of the work team is Purple and they are from the FL region.</a:t>
            </a:r>
          </a:p>
        </p:txBody>
      </p:sp>
      <p:sp>
        <p:nvSpPr>
          <p:cNvPr id="4" name="Slide Number Placeholder 3">
            <a:extLst>
              <a:ext uri="{FF2B5EF4-FFF2-40B4-BE49-F238E27FC236}">
                <a16:creationId xmlns:a16="http://schemas.microsoft.com/office/drawing/2014/main" id="{4E7B783B-DF2B-4609-A472-43700302939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6E7D9D2-A340-402F-8C7D-AF70BF624BF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FD8171B-0C9C-44D9-9C97-08603C4B1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D74FCE8-8E7D-4452-A3E5-661AC987A2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the referee gives you the results of the coin toss you use pen to write the team names on the appropriate side of the sheet, again in capital letters. From your viewpoint at the score table, Blue will be serving from the left so their team name will be placed in the team box on the left hand side. &lt;CLICK&gt;The team who starts the match on your left for set one, will be Team A throughout the entire match.</a:t>
            </a:r>
          </a:p>
          <a:p>
            <a:r>
              <a:rPr lang="en-US" altLang="en-US" dirty="0"/>
              <a:t>Next, you place an X over the circle “S” to show Blue has the first serve for this set. </a:t>
            </a:r>
          </a:p>
          <a:p>
            <a:r>
              <a:rPr lang="en-US" altLang="en-US" dirty="0"/>
              <a:t>Red is occupying the bench on your right for the first set, and are receiving so place their name in the ‘team’ box on the right. They will be team B for the match. And then put an ‘X’ over the R in the circle on the right side of the sheet to show that Red will be receiving the first serve of the set. You also place an “X” in the first service round box under position I for Red. You do this since team B will line up in service order on the court for the start of the set, and will not serve until there is a loss of rally by Blue.   When Red receives the ball, they will rotate, and their first server will be the player in position II.</a:t>
            </a:r>
          </a:p>
          <a:p>
            <a:endParaRPr lang="en-US" altLang="en-US" dirty="0"/>
          </a:p>
          <a:p>
            <a:r>
              <a:rPr lang="en-US" altLang="en-US" dirty="0"/>
              <a:t>You can see that there are three ‘X’s on the sheet before you have even entered the lineups at the start of every set.  Those three X’s are:  one placed over the S to denote the team that will serve first, over the R to show team that will receive first, and the X placed in the first service round box of the receiving team.</a:t>
            </a:r>
          </a:p>
          <a:p>
            <a:endParaRPr lang="en-US" altLang="en-US" dirty="0"/>
          </a:p>
        </p:txBody>
      </p:sp>
      <p:sp>
        <p:nvSpPr>
          <p:cNvPr id="4" name="Slide Number Placeholder 3">
            <a:extLst>
              <a:ext uri="{FF2B5EF4-FFF2-40B4-BE49-F238E27FC236}">
                <a16:creationId xmlns:a16="http://schemas.microsoft.com/office/drawing/2014/main" id="{C91D45FC-1F03-4DD9-92BB-CDB5B878892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0E74677-93B1-4B13-B96A-ADA08861989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09B3F1F-2C77-488B-A5D7-C6E650C2A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B591D5-7388-4759-AD0D-2146E875FC7A}"/>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80000"/>
              </a:lnSpc>
            </a:pPr>
            <a:r>
              <a:rPr lang="en-US" altLang="en-US" sz="900" dirty="0"/>
              <a:t>The teams will give their signed lineup sheets for the first set to either you or the second referee at least two minutes before the end of the last warm-up period.   Between sets, the teams must turn their lineups in at least 30 seconds prior to the interval between sets has expired.</a:t>
            </a:r>
          </a:p>
          <a:p>
            <a:pPr eaLnBrk="1" hangingPunct="1">
              <a:lnSpc>
                <a:spcPct val="80000"/>
              </a:lnSpc>
            </a:pPr>
            <a:endParaRPr lang="en-US" altLang="en-US" sz="900" dirty="0"/>
          </a:p>
          <a:p>
            <a:pPr eaLnBrk="1" hangingPunct="1">
              <a:lnSpc>
                <a:spcPct val="80000"/>
              </a:lnSpc>
            </a:pPr>
            <a:r>
              <a:rPr lang="en-US" altLang="en-US" sz="900" dirty="0"/>
              <a:t>When you receive the line-up sheets you will look for the following:</a:t>
            </a:r>
          </a:p>
          <a:p>
            <a:pPr lvl="1" eaLnBrk="1" hangingPunct="1">
              <a:lnSpc>
                <a:spcPct val="80000"/>
              </a:lnSpc>
            </a:pPr>
            <a:r>
              <a:rPr lang="en-US" altLang="en-US" sz="1100" dirty="0">
                <a:solidFill>
                  <a:srgbClr val="3366CC"/>
                </a:solidFill>
              </a:rPr>
              <a:t>There are no duplicate numbers anywhere on the sheet; </a:t>
            </a:r>
          </a:p>
          <a:p>
            <a:pPr lvl="1" eaLnBrk="1" hangingPunct="1">
              <a:lnSpc>
                <a:spcPct val="80000"/>
              </a:lnSpc>
            </a:pPr>
            <a:r>
              <a:rPr lang="en-US" altLang="en-US" sz="1100" dirty="0">
                <a:solidFill>
                  <a:srgbClr val="3366CC"/>
                </a:solidFill>
              </a:rPr>
              <a:t>One of </a:t>
            </a:r>
            <a:r>
              <a:rPr lang="en-US" altLang="en-US" sz="1100">
                <a:solidFill>
                  <a:srgbClr val="3366CC"/>
                </a:solidFill>
              </a:rPr>
              <a:t>the players </a:t>
            </a:r>
            <a:r>
              <a:rPr lang="en-US" altLang="en-US" sz="1100" dirty="0">
                <a:solidFill>
                  <a:srgbClr val="3366CC"/>
                </a:solidFill>
              </a:rPr>
              <a:t>has a “c” next to his or her number denoting that he or she is the game captain;</a:t>
            </a:r>
          </a:p>
          <a:p>
            <a:pPr lvl="1" eaLnBrk="1" hangingPunct="1">
              <a:lnSpc>
                <a:spcPct val="80000"/>
              </a:lnSpc>
            </a:pPr>
            <a:r>
              <a:rPr lang="en-US" altLang="en-US" sz="1100" dirty="0">
                <a:solidFill>
                  <a:srgbClr val="3366CC"/>
                </a:solidFill>
              </a:rPr>
              <a:t>There are numbers or an “X” in the Libero boxes; and</a:t>
            </a:r>
          </a:p>
          <a:p>
            <a:pPr lvl="1" eaLnBrk="1" hangingPunct="1">
              <a:lnSpc>
                <a:spcPct val="80000"/>
              </a:lnSpc>
            </a:pPr>
            <a:r>
              <a:rPr lang="en-US" altLang="en-US" sz="1100" dirty="0">
                <a:solidFill>
                  <a:srgbClr val="3366CC"/>
                </a:solidFill>
              </a:rPr>
              <a:t>The coach has signed the lineup sheet.</a:t>
            </a:r>
          </a:p>
          <a:p>
            <a:pPr lvl="1" eaLnBrk="1" hangingPunct="1">
              <a:lnSpc>
                <a:spcPct val="80000"/>
              </a:lnSpc>
            </a:pPr>
            <a:endParaRPr lang="en-US" altLang="en-US" sz="1100" dirty="0">
              <a:solidFill>
                <a:srgbClr val="3366CC"/>
              </a:solidFill>
            </a:endParaRPr>
          </a:p>
          <a:p>
            <a:pPr eaLnBrk="1" hangingPunct="1">
              <a:lnSpc>
                <a:spcPct val="80000"/>
              </a:lnSpc>
            </a:pPr>
            <a:r>
              <a:rPr lang="en-US" altLang="en-US" sz="1100" dirty="0">
                <a:solidFill>
                  <a:srgbClr val="3366CC"/>
                </a:solidFill>
              </a:rPr>
              <a:t>If you find duplicate numbers, or one of the other items is missing, ask the second referee to verify the lineup before entering it on the score sheet.</a:t>
            </a:r>
          </a:p>
          <a:p>
            <a:pPr eaLnBrk="1" hangingPunct="1">
              <a:lnSpc>
                <a:spcPct val="80000"/>
              </a:lnSpc>
            </a:pPr>
            <a:endParaRPr lang="en-US" altLang="en-US" sz="1100" dirty="0">
              <a:solidFill>
                <a:srgbClr val="3366CC"/>
              </a:solidFill>
            </a:endParaRPr>
          </a:p>
          <a:p>
            <a:pPr eaLnBrk="1" hangingPunct="1">
              <a:lnSpc>
                <a:spcPct val="80000"/>
              </a:lnSpc>
            </a:pPr>
            <a:r>
              <a:rPr lang="en-US" altLang="en-US" sz="1100" dirty="0">
                <a:solidFill>
                  <a:srgbClr val="3366CC"/>
                </a:solidFill>
              </a:rPr>
              <a:t>If you receive a lineup sheet that has one or both of the Libero boxes blank, have the second referee verify the Libero information with the coach.    If the team will not be using any more Liberos than what are already marked on the lineup, you will place an  “X” in one or both boxes to designate there will be one or no Liberos for the set. </a:t>
            </a:r>
          </a:p>
          <a:p>
            <a:pPr eaLnBrk="1" hangingPunct="1">
              <a:lnSpc>
                <a:spcPct val="80000"/>
              </a:lnSpc>
            </a:pPr>
            <a:endParaRPr lang="en-US" altLang="en-US" sz="1100" dirty="0">
              <a:solidFill>
                <a:srgbClr val="3366CC"/>
              </a:solidFill>
            </a:endParaRPr>
          </a:p>
          <a:p>
            <a:pPr eaLnBrk="1" hangingPunct="1">
              <a:lnSpc>
                <a:spcPct val="80000"/>
              </a:lnSpc>
            </a:pPr>
            <a:r>
              <a:rPr lang="en-US" altLang="en-US" sz="1100" dirty="0">
                <a:solidFill>
                  <a:srgbClr val="3366CC"/>
                </a:solidFill>
              </a:rPr>
              <a:t>Also remember that the teams MUST turn a lineup in for every set.  They cannot ask you to use the lineup from a previous set.</a:t>
            </a:r>
            <a:endParaRPr lang="en-US" altLang="en-US" sz="900" dirty="0"/>
          </a:p>
        </p:txBody>
      </p:sp>
      <p:sp>
        <p:nvSpPr>
          <p:cNvPr id="4" name="Slide Number Placeholder 3">
            <a:extLst>
              <a:ext uri="{FF2B5EF4-FFF2-40B4-BE49-F238E27FC236}">
                <a16:creationId xmlns:a16="http://schemas.microsoft.com/office/drawing/2014/main" id="{1EF0E8F9-2A5B-449B-8B67-D2D0AC75D41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17E88F3-4772-4C47-8D09-80B4840579E6}"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5018A69-B519-43FF-B32E-369ADB0004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34C61F9-7FC8-46C1-A2EB-66FB1DE90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Aft>
                <a:spcPct val="20000"/>
              </a:spcAft>
            </a:pPr>
            <a:r>
              <a:rPr lang="en-US" altLang="en-US" dirty="0">
                <a:solidFill>
                  <a:srgbClr val="3366CC"/>
                </a:solidFill>
              </a:rPr>
              <a:t>Once you have the lineups, and have checked them over, you will enter them on the scoresheet using pen. The player number in the Roman Numeral box </a:t>
            </a:r>
            <a:r>
              <a:rPr lang="en-US" altLang="en-US" b="1" dirty="0">
                <a:solidFill>
                  <a:srgbClr val="3366CC"/>
                </a:solidFill>
              </a:rPr>
              <a:t>I</a:t>
            </a:r>
            <a:r>
              <a:rPr lang="en-US" altLang="en-US" dirty="0">
                <a:solidFill>
                  <a:srgbClr val="3366CC"/>
                </a:solidFill>
              </a:rPr>
              <a:t> on the lineup sheet is entered into the Roman Numeral column </a:t>
            </a:r>
            <a:r>
              <a:rPr lang="en-US" altLang="en-US" b="1" dirty="0">
                <a:solidFill>
                  <a:srgbClr val="3366CC"/>
                </a:solidFill>
              </a:rPr>
              <a:t>1 </a:t>
            </a:r>
            <a:r>
              <a:rPr lang="en-US" altLang="en-US" dirty="0">
                <a:solidFill>
                  <a:srgbClr val="3366CC"/>
                </a:solidFill>
              </a:rPr>
              <a:t>on the scoresheet</a:t>
            </a:r>
            <a:r>
              <a:rPr lang="en-US" altLang="en-US" b="1" dirty="0">
                <a:solidFill>
                  <a:srgbClr val="3366CC"/>
                </a:solidFill>
              </a:rPr>
              <a:t> </a:t>
            </a:r>
            <a:r>
              <a:rPr lang="en-US" altLang="en-US" dirty="0"/>
              <a:t>for that team. It does not matter if a team is serving or receiving, the lineups are always entered onto the scoresheet the same.</a:t>
            </a:r>
          </a:p>
          <a:p>
            <a:pPr eaLnBrk="1" hangingPunct="1">
              <a:spcAft>
                <a:spcPct val="20000"/>
              </a:spcAft>
            </a:pPr>
            <a:endParaRPr lang="en-US" altLang="en-US" dirty="0">
              <a:solidFill>
                <a:srgbClr val="3366CC"/>
              </a:solidFill>
            </a:endParaRPr>
          </a:p>
          <a:p>
            <a:pPr eaLnBrk="1" hangingPunct="1">
              <a:spcAft>
                <a:spcPct val="20000"/>
              </a:spcAft>
            </a:pPr>
            <a:r>
              <a:rPr lang="en-US" altLang="en-US" dirty="0">
                <a:solidFill>
                  <a:srgbClr val="3366CC"/>
                </a:solidFill>
              </a:rPr>
              <a:t>For Blue you will enter the lineups like this:  15, 8, 10, 47, 23, and 2. You will then record the numbers 11 and X in the Libero boxes on Blue side of the scoresheet.  Number 10 is designated as the game captain, so that number will be written in the circle of the Captain section.  USAV does not use roster captains, so the square in the Captain section will always have an “X.”</a:t>
            </a:r>
          </a:p>
          <a:p>
            <a:pPr eaLnBrk="1" hangingPunct="1">
              <a:spcAft>
                <a:spcPct val="20000"/>
              </a:spcAft>
            </a:pPr>
            <a:endParaRPr lang="en-US" altLang="en-US" dirty="0">
              <a:solidFill>
                <a:srgbClr val="3366CC"/>
              </a:solidFill>
            </a:endParaRPr>
          </a:p>
          <a:p>
            <a:pPr eaLnBrk="1" hangingPunct="1">
              <a:spcAft>
                <a:spcPct val="20000"/>
              </a:spcAft>
            </a:pPr>
            <a:r>
              <a:rPr lang="en-US" altLang="en-US" dirty="0">
                <a:solidFill>
                  <a:srgbClr val="3366CC"/>
                </a:solidFill>
              </a:rPr>
              <a:t>Once you have finished entering the lineup for Blue, you will enter Red lineup in the same manner, 9, 3, 1, 14, 5, and 7.   In the Blue Libero boxes, you will enter 16 and 20.  The captain in the circle will be 5, and you will enter an “X” in the square.</a:t>
            </a:r>
          </a:p>
        </p:txBody>
      </p:sp>
      <p:sp>
        <p:nvSpPr>
          <p:cNvPr id="4" name="Slide Number Placeholder 3">
            <a:extLst>
              <a:ext uri="{FF2B5EF4-FFF2-40B4-BE49-F238E27FC236}">
                <a16:creationId xmlns:a16="http://schemas.microsoft.com/office/drawing/2014/main" id="{AF1C39D8-95E5-4F76-861B-74FF92D12CF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CEA1170-852B-4AB1-976C-01DCD9E4CC6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ADA1C04-2875-426E-BFBA-67F89B571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48B6781-D21B-438D-B27E-BA4C89A44737}"/>
              </a:ext>
            </a:extLst>
          </p:cNvPr>
          <p:cNvSpPr>
            <a:spLocks noGrp="1"/>
          </p:cNvSpPr>
          <p:nvPr>
            <p:ph type="body" idx="1"/>
          </p:nvPr>
        </p:nvSpPr>
        <p:spPr/>
        <p:txBody>
          <a:bodyPr wrap="square" numCol="1" anchor="t" anchorCtr="0" compatLnSpc="1">
            <a:prstTxWarp prst="textNoShape">
              <a:avLst/>
            </a:prstTxWarp>
          </a:bodyPr>
          <a:lstStyle/>
          <a:p>
            <a:pPr>
              <a:lnSpc>
                <a:spcPct val="90000"/>
              </a:lnSpc>
            </a:pPr>
            <a:r>
              <a:rPr lang="en-US" altLang="en-US" dirty="0"/>
              <a:t>During the match, it is also important that you work closely with the second referee. Before the set begins, it is a good idea that the second referee checks the scoresheet to see that the lineups have been entered correctly. He or she will then take the lineup sheets for both teams and check the rotations on the court. At the same time, you check the team lineups of both teams, working with the second referee to ensure that all players are in the correct position on the court for the start of the set. If you see a player on the court you think might be in the wrong position, bring it to the attention of the second referee when he or she places the lineup sheets back on the score table. </a:t>
            </a:r>
          </a:p>
          <a:p>
            <a:pPr>
              <a:lnSpc>
                <a:spcPct val="90000"/>
              </a:lnSpc>
            </a:pPr>
            <a:r>
              <a:rPr lang="en-US" altLang="en-US" dirty="0"/>
              <a:t>When the first referee whistles for the first serve of the set, you enter the starting time for the set using pen. You can see that the first referee whistled for the first serve at 9:05 am, so you write 09:05 on the scoresheet, since all times are written using International time. </a:t>
            </a:r>
          </a:p>
        </p:txBody>
      </p:sp>
      <p:sp>
        <p:nvSpPr>
          <p:cNvPr id="4" name="Slide Number Placeholder 3">
            <a:extLst>
              <a:ext uri="{FF2B5EF4-FFF2-40B4-BE49-F238E27FC236}">
                <a16:creationId xmlns:a16="http://schemas.microsoft.com/office/drawing/2014/main" id="{475F7887-C5D2-437D-99DE-E974460F2D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60B63DC-2D3A-4B8E-AF44-9ADC1D8D311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298604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07305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329120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334044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337561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13844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23702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282570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userDrawn="1"/>
        </p:nvSpPr>
        <p:spPr>
          <a:xfrm>
            <a:off x="0" y="285156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281913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userDrawn="1"/>
        </p:nvSpPr>
        <p:spPr>
          <a:xfrm>
            <a:off x="0" y="0"/>
            <a:ext cx="9144000" cy="28194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47822" y="1219200"/>
            <a:ext cx="8848578" cy="1470025"/>
          </a:xfrm>
        </p:spPr>
        <p:txBody>
          <a:bodyPr anchor="b">
            <a:noAutofit/>
          </a:bodyPr>
          <a:lstStyle>
            <a:lvl1pPr algn="l">
              <a:defRPr sz="4800">
                <a:solidFill>
                  <a:schemeClr val="accent2">
                    <a:lumMod val="20000"/>
                    <a:lumOff val="80000"/>
                  </a:schemeClr>
                </a:solidFill>
              </a:defRPr>
            </a:lvl1pPr>
          </a:lstStyle>
          <a:p>
            <a:r>
              <a:rPr kumimoji="0" lang="en-US" dirty="0"/>
              <a:t>Click to edit Master title style</a:t>
            </a:r>
          </a:p>
        </p:txBody>
      </p:sp>
      <p:sp>
        <p:nvSpPr>
          <p:cNvPr id="9" name="Subtitle 8"/>
          <p:cNvSpPr>
            <a:spLocks noGrp="1"/>
          </p:cNvSpPr>
          <p:nvPr>
            <p:ph type="subTitle" idx="1"/>
          </p:nvPr>
        </p:nvSpPr>
        <p:spPr>
          <a:xfrm>
            <a:off x="447822" y="3276600"/>
            <a:ext cx="6743691" cy="1752600"/>
          </a:xfrm>
        </p:spPr>
        <p:txBody>
          <a:bodyPr>
            <a:normAutofit/>
          </a:bodyPr>
          <a:lstStyle>
            <a:lvl1pPr marL="64008" indent="0" algn="l">
              <a:buNone/>
              <a:defRPr sz="4000">
                <a:solidFill>
                  <a:schemeClr val="accent2">
                    <a:lumMod val="60000"/>
                    <a:lumOff val="40000"/>
                  </a:schemeClr>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1026" name="Picture 2" descr="Image result for usav volleyball png">
            <a:extLst>
              <a:ext uri="{FF2B5EF4-FFF2-40B4-BE49-F238E27FC236}">
                <a16:creationId xmlns:a16="http://schemas.microsoft.com/office/drawing/2014/main" id="{D6B83526-4AC1-4631-8E52-C8770A6482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6050" y="5228673"/>
            <a:ext cx="2800350"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3FC6E2A-EA4F-45C6-BA1F-2F3CB22707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endParaRPr lang="en-US"/>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3FC6E2A-EA4F-45C6-BA1F-2F3CB22707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06505"/>
            <a:ext cx="8915401" cy="865095"/>
          </a:xfrm>
        </p:spPr>
        <p:txBody>
          <a:bodyPr/>
          <a:lstStyle>
            <a:lvl1pPr algn="l">
              <a:defRPr/>
            </a:lvl1pPr>
          </a:lstStyle>
          <a:p>
            <a:r>
              <a:rPr kumimoji="0" lang="en-US" dirty="0"/>
              <a:t>Click to edit Master title style</a:t>
            </a:r>
          </a:p>
        </p:txBody>
      </p:sp>
      <p:sp>
        <p:nvSpPr>
          <p:cNvPr id="3" name="Content Placeholder 2"/>
          <p:cNvSpPr>
            <a:spLocks noGrp="1"/>
          </p:cNvSpPr>
          <p:nvPr>
            <p:ph idx="1"/>
          </p:nvPr>
        </p:nvSpPr>
        <p:spPr>
          <a:xfrm>
            <a:off x="35860" y="1371600"/>
            <a:ext cx="9071913" cy="5334000"/>
          </a:xfrm>
        </p:spPr>
        <p:txBody>
          <a:bodyPr/>
          <a:lstStyle>
            <a:lvl1pPr>
              <a:lnSpc>
                <a:spcPct val="90000"/>
              </a:lnSpc>
              <a:spcAft>
                <a:spcPts val="800"/>
              </a:spcAft>
              <a:defRPr b="1"/>
            </a:lvl1pPr>
            <a:lvl2pPr>
              <a:lnSpc>
                <a:spcPct val="90000"/>
              </a:lnSpc>
              <a:spcAft>
                <a:spcPts val="800"/>
              </a:spcAft>
              <a:defRPr b="1"/>
            </a:lvl2pPr>
            <a:lvl3pPr>
              <a:lnSpc>
                <a:spcPct val="90000"/>
              </a:lnSpc>
              <a:spcAft>
                <a:spcPts val="800"/>
              </a:spcAft>
              <a:defRPr sz="2800" b="1"/>
            </a:lvl3pPr>
            <a:lvl4pPr>
              <a:lnSpc>
                <a:spcPct val="90000"/>
              </a:lnSpc>
              <a:spcAft>
                <a:spcPts val="800"/>
              </a:spcAft>
              <a:defRPr sz="2800" b="1"/>
            </a:lvl4pPr>
            <a:lvl5pPr>
              <a:lnSpc>
                <a:spcPct val="90000"/>
              </a:lnSpc>
              <a:spcAft>
                <a:spcPts val="800"/>
              </a:spcAft>
              <a:defRPr sz="2800" b="1"/>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lvl1pPr>
              <a:defRPr b="1"/>
            </a:lvl1pPr>
          </a:lstStyle>
          <a:p>
            <a:fld id="{E6C03A82-D27E-47E6-B67B-000A97B5EA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423160"/>
            <a:ext cx="9144000" cy="201168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5800" y="2747963"/>
            <a:ext cx="7772400" cy="1362075"/>
          </a:xfrm>
        </p:spPr>
        <p:txBody>
          <a:bodyPr anchor="ctr" anchorCtr="1">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lvl1pPr>
              <a:defRPr b="1"/>
            </a:lvl1pPr>
          </a:lstStyle>
          <a:p>
            <a:fld id="{7B2A8CB6-3682-40E2-A914-E2E61B3819C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3FC6E2A-EA4F-45C6-BA1F-2F3CB22707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endParaRPr lang="en-US"/>
          </a:p>
        </p:txBody>
      </p:sp>
      <p:sp>
        <p:nvSpPr>
          <p:cNvPr id="27" name="Slide Number Placeholder 26"/>
          <p:cNvSpPr>
            <a:spLocks noGrp="1"/>
          </p:cNvSpPr>
          <p:nvPr>
            <p:ph type="sldNum" sz="quarter" idx="11"/>
          </p:nvPr>
        </p:nvSpPr>
        <p:spPr/>
        <p:txBody>
          <a:bodyPr rtlCol="0"/>
          <a:lstStyle/>
          <a:p>
            <a:fld id="{23FC6E2A-EA4F-45C6-BA1F-2F3CB2270789}" type="slidenum">
              <a:rPr lang="en-US" smtClean="0"/>
              <a:t>‹#›</a:t>
            </a:fld>
            <a:endParaRPr lang="en-US"/>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accent2">
                    <a:lumMod val="20000"/>
                    <a:lumOff val="80000"/>
                  </a:schemeClr>
                </a:solidFill>
              </a:defRPr>
            </a:lvl1pPr>
          </a:lstStyle>
          <a:p>
            <a:r>
              <a:rPr kumimoji="0" lang="en-US" dirty="0"/>
              <a:t>Click to edit Master title style</a:t>
            </a:r>
          </a:p>
        </p:txBody>
      </p:sp>
      <p:sp>
        <p:nvSpPr>
          <p:cNvPr id="3" name="Date Placeholder 2"/>
          <p:cNvSpPr>
            <a:spLocks noGrp="1"/>
          </p:cNvSpPr>
          <p:nvPr>
            <p:ph type="dt" sz="half" idx="10"/>
          </p:nvPr>
        </p:nvSpPr>
        <p:spPr>
          <a:xfrm>
            <a:off x="6583680" y="612648"/>
            <a:ext cx="957264" cy="457200"/>
          </a:xfrm>
          <a:prstGeom prst="rect">
            <a:avLst/>
          </a:prstGeom>
        </p:spPr>
        <p:txBody>
          <a:bodyPr/>
          <a:lstStyle/>
          <a:p>
            <a:endParaRPr lang="en-US"/>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3FC6E2A-EA4F-45C6-BA1F-2F3CB22707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endParaRPr lang="en-US"/>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3FC6E2A-EA4F-45C6-BA1F-2F3CB22707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3FC6E2A-EA4F-45C6-BA1F-2F3CB22707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3FC6E2A-EA4F-45C6-BA1F-2F3CB22707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0" y="685800"/>
            <a:ext cx="9144001"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152400" y="1752600"/>
            <a:ext cx="8919513" cy="44958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8130492" y="-49346"/>
            <a:ext cx="762000" cy="365760"/>
          </a:xfrm>
          <a:prstGeom prst="rect">
            <a:avLst/>
          </a:prstGeom>
        </p:spPr>
        <p:txBody>
          <a:bodyPr vert="horz" anchor="b"/>
          <a:lstStyle>
            <a:lvl1pPr algn="r" eaLnBrk="1" latinLnBrk="0" hangingPunct="1">
              <a:defRPr kumimoji="0" sz="1600" b="1">
                <a:solidFill>
                  <a:srgbClr val="FFFFFF"/>
                </a:solidFill>
                <a:latin typeface="Calibri" panose="020F0502020204030204" pitchFamily="34" charset="0"/>
                <a:cs typeface="Calibri" panose="020F0502020204030204" pitchFamily="34" charset="0"/>
              </a:defRPr>
            </a:lvl1pPr>
          </a:lstStyle>
          <a:p>
            <a:fld id="{23FC6E2A-EA4F-45C6-BA1F-2F3CB2270789}" type="slidenum">
              <a:rPr lang="en-US" smtClean="0"/>
              <a:pPr/>
              <a:t>‹#›</a:t>
            </a:fld>
            <a:endParaRPr lang="en-US" dirty="0"/>
          </a:p>
        </p:txBody>
      </p:sp>
      <p:sp>
        <p:nvSpPr>
          <p:cNvPr id="27" name="Slide Number Placeholder 6"/>
          <p:cNvSpPr txBox="1">
            <a:spLocks/>
          </p:cNvSpPr>
          <p:nvPr/>
        </p:nvSpPr>
        <p:spPr>
          <a:xfrm>
            <a:off x="7915835" y="6418730"/>
            <a:ext cx="4572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A899F93-0546-4639-BCCB-BB29FF7A8FF0}" type="slidenum">
              <a:rPr lang="en-US" sz="1400" b="1" smtClean="0">
                <a:solidFill>
                  <a:schemeClr val="bg1"/>
                </a:solidFill>
              </a:rPr>
              <a:pPr algn="ctr"/>
              <a:t>‹#›</a:t>
            </a:fld>
            <a:endParaRPr lang="en-US" sz="1400" b="1" dirty="0">
              <a:solidFill>
                <a:schemeClr val="bg1"/>
              </a:solidFill>
            </a:endParaRPr>
          </a:p>
        </p:txBody>
      </p:sp>
      <p:pic>
        <p:nvPicPr>
          <p:cNvPr id="20" name="Picture 2" descr="Image result for usav volleyball png">
            <a:extLst>
              <a:ext uri="{FF2B5EF4-FFF2-40B4-BE49-F238E27FC236}">
                <a16:creationId xmlns:a16="http://schemas.microsoft.com/office/drawing/2014/main" id="{29D74DDF-46D5-4EDB-A74C-335B85A417DF}"/>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1339" r="32973" b="32242"/>
          <a:stretch/>
        </p:blipFill>
        <p:spPr bwMode="auto">
          <a:xfrm>
            <a:off x="8117262" y="5926234"/>
            <a:ext cx="798415" cy="8146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515938" indent="-406400" algn="l" rtl="0" eaLnBrk="1" latinLnBrk="0" hangingPunct="1">
        <a:spcBef>
          <a:spcPts val="0"/>
        </a:spcBef>
        <a:spcAft>
          <a:spcPts val="600"/>
        </a:spcAft>
        <a:buClr>
          <a:schemeClr val="accent3"/>
        </a:buClr>
        <a:buFontTx/>
        <a:buBlip>
          <a:blip r:embed="rId14"/>
        </a:buBlip>
        <a:defRPr kumimoji="0" sz="3000" b="1" kern="1200">
          <a:solidFill>
            <a:schemeClr val="accent2">
              <a:lumMod val="20000"/>
              <a:lumOff val="8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vl2pPr marL="973138" indent="-361950" algn="l" rtl="0" eaLnBrk="1" latinLnBrk="0" hangingPunct="1">
        <a:spcBef>
          <a:spcPts val="0"/>
        </a:spcBef>
        <a:spcAft>
          <a:spcPts val="600"/>
        </a:spcAft>
        <a:buClr>
          <a:schemeClr val="accent2"/>
        </a:buClr>
        <a:buFont typeface="Arial" panose="020B0604020202020204" pitchFamily="34" charset="0"/>
        <a:buChar char="‒"/>
        <a:defRPr kumimoji="0" sz="3000" b="1" kern="1200">
          <a:solidFill>
            <a:schemeClr val="accent2">
              <a:lumMod val="20000"/>
              <a:lumOff val="8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2pPr>
      <a:lvl3pPr marL="1312863" indent="-271463" algn="l" rtl="0" eaLnBrk="1" latinLnBrk="0" hangingPunct="1">
        <a:spcBef>
          <a:spcPts val="0"/>
        </a:spcBef>
        <a:spcAft>
          <a:spcPts val="600"/>
        </a:spcAft>
        <a:buClr>
          <a:schemeClr val="accent1">
            <a:lumMod val="40000"/>
            <a:lumOff val="60000"/>
          </a:schemeClr>
        </a:buClr>
        <a:buFont typeface="Wingdings 2"/>
        <a:buChar char=""/>
        <a:defRPr kumimoji="0" sz="3000" b="1" kern="1200">
          <a:solidFill>
            <a:schemeClr val="accent2">
              <a:lumMod val="20000"/>
              <a:lumOff val="8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3pPr>
      <a:lvl4pPr marL="1828800" indent="-376238" algn="l" rtl="0" eaLnBrk="1" latinLnBrk="0" hangingPunct="1">
        <a:spcBef>
          <a:spcPts val="0"/>
        </a:spcBef>
        <a:spcAft>
          <a:spcPts val="600"/>
        </a:spcAft>
        <a:buClr>
          <a:schemeClr val="accent1">
            <a:lumMod val="40000"/>
            <a:lumOff val="60000"/>
          </a:schemeClr>
        </a:buClr>
        <a:buFont typeface="Calibri" panose="020F0502020204030204" pitchFamily="34" charset="0"/>
        <a:buChar char="–"/>
        <a:tabLst/>
        <a:defRPr kumimoji="0" sz="3000" b="1" kern="1200">
          <a:solidFill>
            <a:schemeClr val="accent2">
              <a:lumMod val="20000"/>
              <a:lumOff val="8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4pPr>
      <a:lvl5pPr marL="2174875" indent="-296863" algn="l" rtl="0" eaLnBrk="1" latinLnBrk="0" hangingPunct="1">
        <a:spcBef>
          <a:spcPts val="0"/>
        </a:spcBef>
        <a:spcAft>
          <a:spcPts val="600"/>
        </a:spcAft>
        <a:buClr>
          <a:schemeClr val="accent3"/>
        </a:buClr>
        <a:buFont typeface="Georgia"/>
        <a:buChar char="▫"/>
        <a:tabLst/>
        <a:defRPr kumimoji="0" sz="3000" b="1" kern="1200">
          <a:solidFill>
            <a:schemeClr val="accent2">
              <a:lumMod val="20000"/>
              <a:lumOff val="8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wmf"/><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5.wmf"/><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5.wmf"/><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5.wmf"/><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5.wmf"/><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5.wmf"/><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5.wmf"/><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5.wmf"/><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5.wmf"/><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5.wmf"/><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5.wmf"/><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5.wmf"/><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5.wmf"/><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5.wmf"/><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6.jpg"/><Relationship Id="rId5" Type="http://schemas.openxmlformats.org/officeDocument/2006/relationships/image" Target="../media/image15.wmf"/><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5.wmf"/><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5.wmf"/><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5.wmf"/><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1.xml"/><Relationship Id="rId7"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7.jpg"/><Relationship Id="rId5" Type="http://schemas.openxmlformats.org/officeDocument/2006/relationships/image" Target="../media/image10.jpg"/><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1.pn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1.pn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9CA16A5-4F6F-4C52-8F9F-8D331EFFAEAD}"/>
              </a:ext>
            </a:extLst>
          </p:cNvPr>
          <p:cNvSpPr>
            <a:spLocks noGrp="1"/>
          </p:cNvSpPr>
          <p:nvPr>
            <p:ph type="ctrTitle"/>
          </p:nvPr>
        </p:nvSpPr>
        <p:spPr bwMode="auto">
          <a:xfrm>
            <a:off x="838200" y="1371600"/>
            <a:ext cx="7772400" cy="106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i="1" dirty="0">
                <a:latin typeface="Arial Black" panose="020B0A04020102090204" pitchFamily="34" charset="0"/>
              </a:rPr>
              <a:t>Scoring Clinic</a:t>
            </a:r>
          </a:p>
        </p:txBody>
      </p:sp>
    </p:spTree>
  </p:cSld>
  <p:clrMapOvr>
    <a:masterClrMapping/>
  </p:clrMapOvr>
  <p:transition spd="slow" advTm="15500">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08556" y="784449"/>
            <a:ext cx="8912352" cy="3764105"/>
          </a:xfrm>
          <a:prstGeom prst="rect">
            <a:avLst/>
          </a:prstGeom>
        </p:spPr>
      </p:pic>
      <p:pic>
        <p:nvPicPr>
          <p:cNvPr id="129041" name="Picture 11">
            <a:extLst>
              <a:ext uri="{FF2B5EF4-FFF2-40B4-BE49-F238E27FC236}">
                <a16:creationId xmlns:a16="http://schemas.microsoft.com/office/drawing/2014/main" id="{D314DDFB-A4AD-4A61-889F-364B977EC9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738" y="338727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4">
            <a:extLst>
              <a:ext uri="{FF2B5EF4-FFF2-40B4-BE49-F238E27FC236}">
                <a16:creationId xmlns:a16="http://schemas.microsoft.com/office/drawing/2014/main" id="{1BE5F24F-C639-4F0E-98C7-BEED61142074}"/>
              </a:ext>
            </a:extLst>
          </p:cNvPr>
          <p:cNvSpPr txBox="1">
            <a:spLocks noChangeArrowheads="1"/>
          </p:cNvSpPr>
          <p:nvPr/>
        </p:nvSpPr>
        <p:spPr bwMode="auto">
          <a:xfrm>
            <a:off x="1122320" y="4876800"/>
            <a:ext cx="5715000" cy="1800493"/>
          </a:xfrm>
          <a:prstGeom prst="rect">
            <a:avLst/>
          </a:prstGeom>
          <a:solidFill>
            <a:schemeClr val="accent1"/>
          </a:solidFill>
          <a:ln>
            <a:noFill/>
          </a:ln>
        </p:spPr>
        <p:txBody>
          <a:bodyPr>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#15 serves and scores a point</a:t>
            </a:r>
          </a:p>
          <a:p>
            <a:pPr>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#15 serves ball out of bounds</a:t>
            </a:r>
          </a:p>
          <a:p>
            <a:pPr>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Enter exit score</a:t>
            </a:r>
          </a:p>
          <a:p>
            <a:pPr>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Slash point for Red</a:t>
            </a:r>
          </a:p>
        </p:txBody>
      </p:sp>
      <p:sp>
        <p:nvSpPr>
          <p:cNvPr id="25613" name="TextBox 6">
            <a:extLst>
              <a:ext uri="{FF2B5EF4-FFF2-40B4-BE49-F238E27FC236}">
                <a16:creationId xmlns:a16="http://schemas.microsoft.com/office/drawing/2014/main" id="{77B4A990-75E9-4968-B6D2-95DB0987705D}"/>
              </a:ext>
            </a:extLst>
          </p:cNvPr>
          <p:cNvSpPr txBox="1">
            <a:spLocks noChangeArrowheads="1"/>
          </p:cNvSpPr>
          <p:nvPr/>
        </p:nvSpPr>
        <p:spPr bwMode="auto">
          <a:xfrm>
            <a:off x="285268" y="3393911"/>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cxnSp>
        <p:nvCxnSpPr>
          <p:cNvPr id="12" name="Straight Connector 11"/>
          <p:cNvCxnSpPr/>
          <p:nvPr/>
        </p:nvCxnSpPr>
        <p:spPr>
          <a:xfrm flipV="1">
            <a:off x="4021719" y="130441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64983" y="130441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854247"/>
      </p:ext>
    </p:extLst>
  </p:cSld>
  <p:clrMapOvr>
    <a:masterClrMapping/>
  </p:clrMapOvr>
  <p:transition spd="slow" advTm="66171">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41">
                                            <p:txEl>
                                              <p:pRg st="0" end="0"/>
                                            </p:txEl>
                                          </p:spTgt>
                                        </p:tgtEl>
                                        <p:attrNameLst>
                                          <p:attrName>style.visibility</p:attrName>
                                        </p:attrNameLst>
                                      </p:cBhvr>
                                      <p:to>
                                        <p:strVal val="visible"/>
                                      </p:to>
                                    </p:set>
                                    <p:animEffect transition="in" filter="fade">
                                      <p:cBhvr>
                                        <p:cTn id="7" dur="500"/>
                                        <p:tgtEl>
                                          <p:spTgt spid="22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41"/>
                                        </p:tgtEl>
                                        <p:attrNameLst>
                                          <p:attrName>style.visibility</p:attrName>
                                        </p:attrNameLst>
                                      </p:cBhvr>
                                      <p:to>
                                        <p:strVal val="visible"/>
                                      </p:to>
                                    </p:set>
                                    <p:animEffect transition="in" filter="fade">
                                      <p:cBhvr>
                                        <p:cTn id="12" dur="500"/>
                                        <p:tgtEl>
                                          <p:spTgt spid="1290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41">
                                            <p:txEl>
                                              <p:pRg st="1" end="1"/>
                                            </p:txEl>
                                          </p:spTgt>
                                        </p:tgtEl>
                                        <p:attrNameLst>
                                          <p:attrName>style.visibility</p:attrName>
                                        </p:attrNameLst>
                                      </p:cBhvr>
                                      <p:to>
                                        <p:strVal val="visible"/>
                                      </p:to>
                                    </p:set>
                                    <p:animEffect transition="in" filter="fade">
                                      <p:cBhvr>
                                        <p:cTn id="22" dur="500"/>
                                        <p:tgtEl>
                                          <p:spTgt spid="2254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41">
                                            <p:txEl>
                                              <p:pRg st="2" end="2"/>
                                            </p:txEl>
                                          </p:spTgt>
                                        </p:tgtEl>
                                        <p:attrNameLst>
                                          <p:attrName>style.visibility</p:attrName>
                                        </p:attrNameLst>
                                      </p:cBhvr>
                                      <p:to>
                                        <p:strVal val="visible"/>
                                      </p:to>
                                    </p:set>
                                    <p:animEffect transition="in" filter="fade">
                                      <p:cBhvr>
                                        <p:cTn id="27" dur="500"/>
                                        <p:tgtEl>
                                          <p:spTgt spid="2254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13"/>
                                        </p:tgtEl>
                                        <p:attrNameLst>
                                          <p:attrName>style.visibility</p:attrName>
                                        </p:attrNameLst>
                                      </p:cBhvr>
                                      <p:to>
                                        <p:strVal val="visible"/>
                                      </p:to>
                                    </p:set>
                                    <p:animEffect transition="in" filter="fade">
                                      <p:cBhvr>
                                        <p:cTn id="32" dur="500"/>
                                        <p:tgtEl>
                                          <p:spTgt spid="256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41">
                                            <p:txEl>
                                              <p:pRg st="3" end="3"/>
                                            </p:txEl>
                                          </p:spTgt>
                                        </p:tgtEl>
                                        <p:attrNameLst>
                                          <p:attrName>style.visibility</p:attrName>
                                        </p:attrNameLst>
                                      </p:cBhvr>
                                      <p:to>
                                        <p:strVal val="visible"/>
                                      </p:to>
                                    </p:set>
                                    <p:animEffect transition="in" filter="fade">
                                      <p:cBhvr>
                                        <p:cTn id="37" dur="500"/>
                                        <p:tgtEl>
                                          <p:spTgt spid="2254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a:extLst>
              <a:ext uri="{FF2B5EF4-FFF2-40B4-BE49-F238E27FC236}">
                <a16:creationId xmlns:a16="http://schemas.microsoft.com/office/drawing/2014/main" id="{93CFBFD4-FFAA-4495-8C86-05ED8457B892}"/>
              </a:ext>
            </a:extLst>
          </p:cNvPr>
          <p:cNvSpPr>
            <a:spLocks noGrp="1"/>
          </p:cNvSpPr>
          <p:nvPr>
            <p:ph type="title"/>
          </p:nvPr>
        </p:nvSpPr>
        <p:spPr/>
        <p:txBody>
          <a:bodyPr/>
          <a:lstStyle/>
          <a:p>
            <a:r>
              <a:rPr lang="en-US" altLang="en-US" dirty="0"/>
              <a:t>Things to Remember</a:t>
            </a:r>
          </a:p>
        </p:txBody>
      </p:sp>
      <p:sp>
        <p:nvSpPr>
          <p:cNvPr id="6" name="Content Placeholder 5"/>
          <p:cNvSpPr>
            <a:spLocks noGrp="1"/>
          </p:cNvSpPr>
          <p:nvPr>
            <p:ph idx="1"/>
          </p:nvPr>
        </p:nvSpPr>
        <p:spPr/>
        <p:txBody>
          <a:bodyPr>
            <a:noAutofit/>
          </a:bodyPr>
          <a:lstStyle/>
          <a:p>
            <a:r>
              <a:rPr lang="en-US" altLang="en-US" sz="2800" dirty="0"/>
              <a:t>When not to </a:t>
            </a:r>
            <a:r>
              <a:rPr lang="en-US" altLang="en-US" sz="2800" dirty="0">
                <a:latin typeface="Wingdings" panose="05000000000000000000" pitchFamily="2" charset="2"/>
              </a:rPr>
              <a:t>ü</a:t>
            </a:r>
            <a:r>
              <a:rPr lang="en-US" altLang="en-US" sz="2800" dirty="0"/>
              <a:t> the number in service round box:</a:t>
            </a:r>
          </a:p>
          <a:p>
            <a:pPr lvl="1"/>
            <a:r>
              <a:rPr lang="en-US" altLang="en-US" sz="2800" dirty="0"/>
              <a:t>Wrong server contacts the ball for service</a:t>
            </a:r>
          </a:p>
          <a:p>
            <a:pPr lvl="2"/>
            <a:r>
              <a:rPr lang="en-US" altLang="en-US" dirty="0"/>
              <a:t>Notify second referee AFTER wrong server has contacted the ball</a:t>
            </a:r>
          </a:p>
          <a:p>
            <a:pPr lvl="2"/>
            <a:r>
              <a:rPr lang="en-US" altLang="en-US" dirty="0"/>
              <a:t>Enter exit score</a:t>
            </a:r>
          </a:p>
          <a:p>
            <a:pPr lvl="1"/>
            <a:r>
              <a:rPr lang="en-US" altLang="en-US" sz="2800" dirty="0"/>
              <a:t>The team loses the serve without contacting the ball for service </a:t>
            </a:r>
          </a:p>
          <a:p>
            <a:pPr lvl="2"/>
            <a:r>
              <a:rPr lang="en-US" altLang="en-US" dirty="0"/>
              <a:t>Enter exit score</a:t>
            </a:r>
          </a:p>
          <a:p>
            <a:pPr lvl="1"/>
            <a:r>
              <a:rPr lang="en-US" altLang="en-US" sz="2800" dirty="0"/>
              <a:t>If the last point of the set is scored on a side out</a:t>
            </a:r>
          </a:p>
          <a:p>
            <a:pPr lvl="2"/>
            <a:r>
              <a:rPr lang="en-US" altLang="en-US" dirty="0"/>
              <a:t>Enter set point as exit score for next server</a:t>
            </a:r>
          </a:p>
        </p:txBody>
      </p:sp>
    </p:spTree>
    <p:custDataLst>
      <p:tags r:id="rId1"/>
    </p:custDataLst>
  </p:cSld>
  <p:clrMapOvr>
    <a:masterClrMapping/>
  </p:clrMapOvr>
  <p:transition spd="slow" advTm="110539">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08556" y="697230"/>
            <a:ext cx="8912352" cy="3764105"/>
          </a:xfrm>
          <a:prstGeom prst="rect">
            <a:avLst/>
          </a:prstGeom>
        </p:spPr>
      </p:pic>
      <p:pic>
        <p:nvPicPr>
          <p:cNvPr id="133137" name="Picture 11">
            <a:extLst>
              <a:ext uri="{FF2B5EF4-FFF2-40B4-BE49-F238E27FC236}">
                <a16:creationId xmlns:a16="http://schemas.microsoft.com/office/drawing/2014/main" id="{3C4CC317-F90C-4AB1-905E-BBD5324561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526" y="331106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4">
            <a:extLst>
              <a:ext uri="{FF2B5EF4-FFF2-40B4-BE49-F238E27FC236}">
                <a16:creationId xmlns:a16="http://schemas.microsoft.com/office/drawing/2014/main" id="{27EEC678-E0F0-4AFF-87F8-387B5E4C3D93}"/>
              </a:ext>
            </a:extLst>
          </p:cNvPr>
          <p:cNvSpPr txBox="1">
            <a:spLocks noChangeArrowheads="1"/>
          </p:cNvSpPr>
          <p:nvPr/>
        </p:nvSpPr>
        <p:spPr bwMode="auto">
          <a:xfrm>
            <a:off x="733424" y="4523143"/>
            <a:ext cx="7038976" cy="2246769"/>
          </a:xfrm>
          <a:prstGeom prst="rect">
            <a:avLst/>
          </a:prstGeom>
          <a:solidFill>
            <a:schemeClr val="accent6">
              <a:lumMod val="20000"/>
              <a:lumOff val="80000"/>
            </a:schemeClr>
          </a:solidFill>
          <a:ln>
            <a:noFill/>
          </a:ln>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#3 serves an ace</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#3 serves again and Red wins ensuing rally</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#3 commits a foot fault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Enter exit score of 3 for Red</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Slash point for Blue</a:t>
            </a:r>
          </a:p>
        </p:txBody>
      </p:sp>
      <p:sp>
        <p:nvSpPr>
          <p:cNvPr id="25613"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59485" y="332030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25620"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887894" y="3331848"/>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pic>
        <p:nvPicPr>
          <p:cNvPr id="17" name="Picture 16">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0926" y="332059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p:nvCxnSpPr>
        <p:spPr>
          <a:xfrm flipV="1">
            <a:off x="4021967" y="123004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660107" y="123004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60107" y="140378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60107" y="157751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18916" y="140378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63342">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41">
                                            <p:txEl>
                                              <p:pRg st="0" end="0"/>
                                            </p:txEl>
                                          </p:spTgt>
                                        </p:tgtEl>
                                        <p:attrNameLst>
                                          <p:attrName>style.visibility</p:attrName>
                                        </p:attrNameLst>
                                      </p:cBhvr>
                                      <p:to>
                                        <p:strVal val="visible"/>
                                      </p:to>
                                    </p:set>
                                    <p:animEffect transition="in" filter="fade">
                                      <p:cBhvr>
                                        <p:cTn id="7" dur="500"/>
                                        <p:tgtEl>
                                          <p:spTgt spid="225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41">
                                            <p:txEl>
                                              <p:pRg st="1" end="1"/>
                                            </p:txEl>
                                          </p:spTgt>
                                        </p:tgtEl>
                                        <p:attrNameLst>
                                          <p:attrName>style.visibility</p:attrName>
                                        </p:attrNameLst>
                                      </p:cBhvr>
                                      <p:to>
                                        <p:strVal val="visible"/>
                                      </p:to>
                                    </p:set>
                                    <p:animEffect transition="in" filter="fade">
                                      <p:cBhvr>
                                        <p:cTn id="22" dur="500"/>
                                        <p:tgtEl>
                                          <p:spTgt spid="2254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41">
                                            <p:txEl>
                                              <p:pRg st="2" end="2"/>
                                            </p:txEl>
                                          </p:spTgt>
                                        </p:tgtEl>
                                        <p:attrNameLst>
                                          <p:attrName>style.visibility</p:attrName>
                                        </p:attrNameLst>
                                      </p:cBhvr>
                                      <p:to>
                                        <p:strVal val="visible"/>
                                      </p:to>
                                    </p:set>
                                    <p:animEffect transition="in" filter="fade">
                                      <p:cBhvr>
                                        <p:cTn id="32" dur="500"/>
                                        <p:tgtEl>
                                          <p:spTgt spid="22541">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541">
                                            <p:txEl>
                                              <p:pRg st="3" end="3"/>
                                            </p:txEl>
                                          </p:spTgt>
                                        </p:tgtEl>
                                        <p:attrNameLst>
                                          <p:attrName>style.visibility</p:attrName>
                                        </p:attrNameLst>
                                      </p:cBhvr>
                                      <p:to>
                                        <p:strVal val="visible"/>
                                      </p:to>
                                    </p:set>
                                    <p:animEffect transition="in" filter="fade">
                                      <p:cBhvr>
                                        <p:cTn id="37" dur="500"/>
                                        <p:tgtEl>
                                          <p:spTgt spid="2254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620"/>
                                        </p:tgtEl>
                                        <p:attrNameLst>
                                          <p:attrName>style.visibility</p:attrName>
                                        </p:attrNameLst>
                                      </p:cBhvr>
                                      <p:to>
                                        <p:strVal val="visible"/>
                                      </p:to>
                                    </p:set>
                                    <p:animEffect transition="in" filter="fade">
                                      <p:cBhvr>
                                        <p:cTn id="42" dur="500"/>
                                        <p:tgtEl>
                                          <p:spTgt spid="256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541">
                                            <p:txEl>
                                              <p:pRg st="4" end="4"/>
                                            </p:txEl>
                                          </p:spTgt>
                                        </p:tgtEl>
                                        <p:attrNameLst>
                                          <p:attrName>style.visibility</p:attrName>
                                        </p:attrNameLst>
                                      </p:cBhvr>
                                      <p:to>
                                        <p:strVal val="visible"/>
                                      </p:to>
                                    </p:set>
                                    <p:animEffect transition="in" filter="fade">
                                      <p:cBhvr>
                                        <p:cTn id="47" dur="500"/>
                                        <p:tgtEl>
                                          <p:spTgt spid="2254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08556" y="697230"/>
            <a:ext cx="8912352" cy="3764105"/>
          </a:xfrm>
          <a:prstGeom prst="rect">
            <a:avLst/>
          </a:prstGeom>
        </p:spPr>
      </p:pic>
      <p:pic>
        <p:nvPicPr>
          <p:cNvPr id="29" name="Picture 11">
            <a:extLst>
              <a:ext uri="{FF2B5EF4-FFF2-40B4-BE49-F238E27FC236}">
                <a16:creationId xmlns:a16="http://schemas.microsoft.com/office/drawing/2014/main" id="{3C4CC317-F90C-4AB1-905E-BBD5324561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85" y="330004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85744" y="330928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31"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14153" y="3320828"/>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pic>
        <p:nvPicPr>
          <p:cNvPr id="32" name="Picture 3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185" y="330957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4024780" y="121902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662920" y="121902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662920" y="139276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662920" y="156649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021729" y="139276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6636" name="TextBox 4">
            <a:extLst>
              <a:ext uri="{FF2B5EF4-FFF2-40B4-BE49-F238E27FC236}">
                <a16:creationId xmlns:a16="http://schemas.microsoft.com/office/drawing/2014/main" id="{1B4FA737-4FC7-4AE1-8EDE-E3281FD0A264}"/>
              </a:ext>
            </a:extLst>
          </p:cNvPr>
          <p:cNvSpPr txBox="1">
            <a:spLocks noChangeArrowheads="1"/>
          </p:cNvSpPr>
          <p:nvPr/>
        </p:nvSpPr>
        <p:spPr bwMode="auto">
          <a:xfrm>
            <a:off x="731520" y="4572000"/>
            <a:ext cx="6705600" cy="1723549"/>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Libero #11 replaces #8</a:t>
            </a:r>
          </a:p>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Libero #11 contacts the ball for service</a:t>
            </a:r>
          </a:p>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Draw a triangle around the Roman Numeral and check mark the service rounds box.</a:t>
            </a:r>
          </a:p>
        </p:txBody>
      </p:sp>
      <p:pic>
        <p:nvPicPr>
          <p:cNvPr id="22" name="Picture 21">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7778" y="330957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91578" y="1137360"/>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Tree>
    <p:custDataLst>
      <p:tags r:id="rId1"/>
    </p:custDataLst>
  </p:cSld>
  <p:clrMapOvr>
    <a:masterClrMapping/>
  </p:clrMapOvr>
  <p:transition spd="slow" advTm="59173">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36">
                                            <p:txEl>
                                              <p:pRg st="0" end="0"/>
                                            </p:txEl>
                                          </p:spTgt>
                                        </p:tgtEl>
                                        <p:attrNameLst>
                                          <p:attrName>style.visibility</p:attrName>
                                        </p:attrNameLst>
                                      </p:cBhvr>
                                      <p:to>
                                        <p:strVal val="visible"/>
                                      </p:to>
                                    </p:set>
                                    <p:animEffect transition="in" filter="fade">
                                      <p:cBhvr>
                                        <p:cTn id="7" dur="500"/>
                                        <p:tgtEl>
                                          <p:spTgt spid="266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6">
                                            <p:txEl>
                                              <p:pRg st="1" end="1"/>
                                            </p:txEl>
                                          </p:spTgt>
                                        </p:tgtEl>
                                        <p:attrNameLst>
                                          <p:attrName>style.visibility</p:attrName>
                                        </p:attrNameLst>
                                      </p:cBhvr>
                                      <p:to>
                                        <p:strVal val="visible"/>
                                      </p:to>
                                    </p:set>
                                    <p:animEffect transition="in" filter="fade">
                                      <p:cBhvr>
                                        <p:cTn id="12" dur="500"/>
                                        <p:tgtEl>
                                          <p:spTgt spid="266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36">
                                            <p:txEl>
                                              <p:pRg st="2" end="2"/>
                                            </p:txEl>
                                          </p:spTgt>
                                        </p:tgtEl>
                                        <p:attrNameLst>
                                          <p:attrName>style.visibility</p:attrName>
                                        </p:attrNameLst>
                                      </p:cBhvr>
                                      <p:to>
                                        <p:strVal val="visible"/>
                                      </p:to>
                                    </p:set>
                                    <p:animEffect transition="in" filter="fade">
                                      <p:cBhvr>
                                        <p:cTn id="21" dur="500"/>
                                        <p:tgtEl>
                                          <p:spTgt spid="26636">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6647"/>
                                        </p:tgtEl>
                                        <p:attrNameLst>
                                          <p:attrName>style.visibility</p:attrName>
                                        </p:attrNameLst>
                                      </p:cBhvr>
                                      <p:to>
                                        <p:strVal val="visible"/>
                                      </p:to>
                                    </p:set>
                                    <p:animEffect transition="in" filter="fade">
                                      <p:cBhvr>
                                        <p:cTn id="25" dur="500"/>
                                        <p:tgtEl>
                                          <p:spTgt spid="2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08556" y="697230"/>
            <a:ext cx="8912352" cy="3764105"/>
          </a:xfrm>
          <a:prstGeom prst="rect">
            <a:avLst/>
          </a:prstGeom>
        </p:spPr>
      </p:pic>
      <p:sp>
        <p:nvSpPr>
          <p:cNvPr id="28"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26943"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pic>
        <p:nvPicPr>
          <p:cNvPr id="29" name="Picture 28">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9193" y="330957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flipV="1">
            <a:off x="4016788" y="121902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654928" y="121902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654928" y="139276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54928" y="156649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013737" y="139276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88143"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27672"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23262" y="151887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5"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23262" y="169032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6"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23262" y="186177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37" name="Straight Connector 36"/>
          <p:cNvCxnSpPr/>
          <p:nvPr/>
        </p:nvCxnSpPr>
        <p:spPr>
          <a:xfrm flipV="1">
            <a:off x="4654928" y="174747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675"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29493"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pic>
        <p:nvPicPr>
          <p:cNvPr id="25" name="Picture 2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443"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7618"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94704" y="1136894"/>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27660" name="TextBox 4">
            <a:extLst>
              <a:ext uri="{FF2B5EF4-FFF2-40B4-BE49-F238E27FC236}">
                <a16:creationId xmlns:a16="http://schemas.microsoft.com/office/drawing/2014/main" id="{9B8F7063-8111-457C-B801-4677E324A044}"/>
              </a:ext>
            </a:extLst>
          </p:cNvPr>
          <p:cNvSpPr txBox="1">
            <a:spLocks noChangeArrowheads="1"/>
          </p:cNvSpPr>
          <p:nvPr/>
        </p:nvSpPr>
        <p:spPr bwMode="auto">
          <a:xfrm>
            <a:off x="731520" y="4572000"/>
            <a:ext cx="6553200" cy="1800493"/>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Libero #11 serves and scores a point</a:t>
            </a:r>
          </a:p>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Triangle point 3 in the points column</a:t>
            </a:r>
          </a:p>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Triangle points 4 and 5</a:t>
            </a:r>
          </a:p>
          <a:p>
            <a:pPr marL="285750" indent="-28575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Enter Blue exit score and slash point for Red</a:t>
            </a:r>
          </a:p>
        </p:txBody>
      </p:sp>
    </p:spTree>
    <p:custDataLst>
      <p:tags r:id="rId1"/>
    </p:custDataLst>
  </p:cSld>
  <p:clrMapOvr>
    <a:masterClrMapping/>
  </p:clrMapOvr>
  <p:transition spd="slow" advTm="49796">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60">
                                            <p:txEl>
                                              <p:pRg st="1" end="1"/>
                                            </p:txEl>
                                          </p:spTgt>
                                        </p:tgtEl>
                                        <p:attrNameLst>
                                          <p:attrName>style.visibility</p:attrName>
                                        </p:attrNameLst>
                                      </p:cBhvr>
                                      <p:to>
                                        <p:strVal val="visible"/>
                                      </p:to>
                                    </p:set>
                                    <p:animEffect transition="in" filter="fade">
                                      <p:cBhvr>
                                        <p:cTn id="22" dur="500"/>
                                        <p:tgtEl>
                                          <p:spTgt spid="27660">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672"/>
                                        </p:tgtEl>
                                        <p:attrNameLst>
                                          <p:attrName>style.visibility</p:attrName>
                                        </p:attrNameLst>
                                      </p:cBhvr>
                                      <p:to>
                                        <p:strVal val="visible"/>
                                      </p:to>
                                    </p:set>
                                    <p:animEffect transition="in" filter="fade">
                                      <p:cBhvr>
                                        <p:cTn id="26" dur="500"/>
                                        <p:tgtEl>
                                          <p:spTgt spid="276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660">
                                            <p:txEl>
                                              <p:pRg st="2" end="2"/>
                                            </p:txEl>
                                          </p:spTgt>
                                        </p:tgtEl>
                                        <p:attrNameLst>
                                          <p:attrName>style.visibility</p:attrName>
                                        </p:attrNameLst>
                                      </p:cBhvr>
                                      <p:to>
                                        <p:strVal val="visible"/>
                                      </p:to>
                                    </p:set>
                                    <p:animEffect transition="in" filter="fade">
                                      <p:cBhvr>
                                        <p:cTn id="31" dur="500"/>
                                        <p:tgtEl>
                                          <p:spTgt spid="2766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660">
                                            <p:txEl>
                                              <p:pRg st="3" end="3"/>
                                            </p:txEl>
                                          </p:spTgt>
                                        </p:tgtEl>
                                        <p:attrNameLst>
                                          <p:attrName>style.visibility</p:attrName>
                                        </p:attrNameLst>
                                      </p:cBhvr>
                                      <p:to>
                                        <p:strVal val="visible"/>
                                      </p:to>
                                    </p:set>
                                    <p:animEffect transition="in" filter="fade">
                                      <p:cBhvr>
                                        <p:cTn id="44" dur="500"/>
                                        <p:tgtEl>
                                          <p:spTgt spid="27660">
                                            <p:txEl>
                                              <p:pRg st="3" end="3"/>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7675"/>
                                        </p:tgtEl>
                                        <p:attrNameLst>
                                          <p:attrName>style.visibility</p:attrName>
                                        </p:attrNameLst>
                                      </p:cBhvr>
                                      <p:to>
                                        <p:strVal val="visible"/>
                                      </p:to>
                                    </p:set>
                                    <p:animEffect transition="in" filter="fade">
                                      <p:cBhvr>
                                        <p:cTn id="48" dur="500"/>
                                        <p:tgtEl>
                                          <p:spTgt spid="276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animBg="1"/>
      <p:bldP spid="35" grpId="0" animBg="1"/>
      <p:bldP spid="36" grpId="0" animBg="1"/>
      <p:bldP spid="27675"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43725" y="708953"/>
            <a:ext cx="8912352" cy="3764105"/>
          </a:xfrm>
          <a:prstGeom prst="rect">
            <a:avLst/>
          </a:prstGeom>
        </p:spPr>
      </p:pic>
      <p:sp>
        <p:nvSpPr>
          <p:cNvPr id="27660" name="TextBox 4">
            <a:extLst>
              <a:ext uri="{FF2B5EF4-FFF2-40B4-BE49-F238E27FC236}">
                <a16:creationId xmlns:a16="http://schemas.microsoft.com/office/drawing/2014/main" id="{3AA4B129-786F-424A-A08C-D56EC40D0E73}"/>
              </a:ext>
            </a:extLst>
          </p:cNvPr>
          <p:cNvSpPr txBox="1">
            <a:spLocks noChangeArrowheads="1"/>
          </p:cNvSpPr>
          <p:nvPr/>
        </p:nvSpPr>
        <p:spPr bwMode="auto">
          <a:xfrm>
            <a:off x="731520" y="4741783"/>
            <a:ext cx="5715000" cy="1354217"/>
          </a:xfrm>
          <a:prstGeom prst="rect">
            <a:avLst/>
          </a:prstGeom>
          <a:solidFill>
            <a:schemeClr val="accent6">
              <a:lumMod val="20000"/>
              <a:lumOff val="80000"/>
            </a:schemeClr>
          </a:solid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#1 serves</a:t>
            </a:r>
          </a:p>
          <a:p>
            <a:pPr marL="342900" indent="-34290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score a point</a:t>
            </a:r>
          </a:p>
          <a:p>
            <a:pPr marL="342900" indent="-34290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#1 serves 3 more points</a:t>
            </a:r>
          </a:p>
        </p:txBody>
      </p:sp>
      <p:pic>
        <p:nvPicPr>
          <p:cNvPr id="69" name="Picture 68">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1686" y="330361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3036" y="331473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p:cNvCxnSpPr/>
          <p:nvPr/>
        </p:nvCxnSpPr>
        <p:spPr>
          <a:xfrm flipV="1">
            <a:off x="4054077" y="122418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703940" y="124763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703940" y="142136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703940" y="159510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051026" y="139792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61"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0551" y="152403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62"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0551" y="169548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63"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0551" y="186693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64" name="Straight Connector 63"/>
          <p:cNvCxnSpPr/>
          <p:nvPr/>
        </p:nvCxnSpPr>
        <p:spPr>
          <a:xfrm flipV="1">
            <a:off x="4703940" y="17760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286" y="332425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8015" y="331473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07215" y="1130331"/>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70" name="Straight Connector 69"/>
          <p:cNvCxnSpPr/>
          <p:nvPr/>
        </p:nvCxnSpPr>
        <p:spPr>
          <a:xfrm flipV="1">
            <a:off x="4703940" y="19440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703940" y="211192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703940" y="227985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703940" y="244778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17340" y="3324833"/>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28"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301986" y="3324833"/>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2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19890" y="3324833"/>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Tree>
    <p:custDataLst>
      <p:tags r:id="rId1"/>
    </p:custDataLst>
  </p:cSld>
  <p:clrMapOvr>
    <a:masterClrMapping/>
  </p:clrMapOvr>
  <p:transition spd="slow" advTm="28483">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660">
                                            <p:txEl>
                                              <p:pRg st="1" end="1"/>
                                            </p:txEl>
                                          </p:spTgt>
                                        </p:tgtEl>
                                        <p:attrNameLst>
                                          <p:attrName>style.visibility</p:attrName>
                                        </p:attrNameLst>
                                      </p:cBhvr>
                                      <p:to>
                                        <p:strVal val="visible"/>
                                      </p:to>
                                    </p:set>
                                    <p:animEffect transition="in" filter="fade">
                                      <p:cBhvr>
                                        <p:cTn id="16" dur="500"/>
                                        <p:tgtEl>
                                          <p:spTgt spid="2766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660">
                                            <p:txEl>
                                              <p:pRg st="2" end="2"/>
                                            </p:txEl>
                                          </p:spTgt>
                                        </p:tgtEl>
                                        <p:attrNameLst>
                                          <p:attrName>style.visibility</p:attrName>
                                        </p:attrNameLst>
                                      </p:cBhvr>
                                      <p:to>
                                        <p:strVal val="visible"/>
                                      </p:to>
                                    </p:set>
                                    <p:animEffect transition="in" filter="fade">
                                      <p:cBhvr>
                                        <p:cTn id="26" dur="500"/>
                                        <p:tgtEl>
                                          <p:spTgt spid="2766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14417" y="685507"/>
            <a:ext cx="8912352" cy="3764105"/>
          </a:xfrm>
          <a:prstGeom prst="rect">
            <a:avLst/>
          </a:prstGeom>
        </p:spPr>
      </p:pic>
      <p:pic>
        <p:nvPicPr>
          <p:cNvPr id="29" name="Picture 28">
            <a:extLst>
              <a:ext uri="{FF2B5EF4-FFF2-40B4-BE49-F238E27FC236}">
                <a16:creationId xmlns:a16="http://schemas.microsoft.com/office/drawing/2014/main" id="{C5A9B219-E770-48A7-9582-146893CAB7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4931" y="4685962"/>
            <a:ext cx="762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TextBox 6">
            <a:extLst>
              <a:ext uri="{FF2B5EF4-FFF2-40B4-BE49-F238E27FC236}">
                <a16:creationId xmlns:a16="http://schemas.microsoft.com/office/drawing/2014/main" id="{0E6868D2-8A2F-4D64-B18E-2E56A6F06F93}"/>
              </a:ext>
            </a:extLst>
          </p:cNvPr>
          <p:cNvSpPr txBox="1">
            <a:spLocks noChangeArrowheads="1"/>
          </p:cNvSpPr>
          <p:nvPr/>
        </p:nvSpPr>
        <p:spPr bwMode="auto">
          <a:xfrm>
            <a:off x="5353050" y="4647862"/>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3</a:t>
            </a:r>
          </a:p>
        </p:txBody>
      </p:sp>
      <p:sp>
        <p:nvSpPr>
          <p:cNvPr id="27660" name="TextBox 4">
            <a:extLst>
              <a:ext uri="{FF2B5EF4-FFF2-40B4-BE49-F238E27FC236}">
                <a16:creationId xmlns:a16="http://schemas.microsoft.com/office/drawing/2014/main" id="{467D75D0-09B1-493B-A595-B001EAE4A1F0}"/>
              </a:ext>
            </a:extLst>
          </p:cNvPr>
          <p:cNvSpPr txBox="1">
            <a:spLocks noChangeArrowheads="1"/>
          </p:cNvSpPr>
          <p:nvPr/>
        </p:nvSpPr>
        <p:spPr bwMode="auto">
          <a:xfrm>
            <a:off x="731520" y="4572000"/>
            <a:ext cx="5715000" cy="1800493"/>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calls a time-out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Enter the time-out score</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#1 serves for a point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#1 serves and the ball lands “out”</a:t>
            </a:r>
          </a:p>
        </p:txBody>
      </p:sp>
      <p:sp>
        <p:nvSpPr>
          <p:cNvPr id="48"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46648" y="328583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pic>
        <p:nvPicPr>
          <p:cNvPr id="49" name="Picture 48">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898"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Connector 49"/>
          <p:cNvCxnSpPr/>
          <p:nvPr/>
        </p:nvCxnSpPr>
        <p:spPr>
          <a:xfrm flipV="1">
            <a:off x="4036493"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674633"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674633"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674633"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033442"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55"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307848" y="328583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56"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42967"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57"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42967"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58"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42967"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59" name="Straight Connector 58"/>
          <p:cNvCxnSpPr/>
          <p:nvPr/>
        </p:nvCxnSpPr>
        <p:spPr>
          <a:xfrm flipV="1">
            <a:off x="4674633"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60"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49198" y="3301711"/>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pic>
        <p:nvPicPr>
          <p:cNvPr id="61" name="Picture 6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148"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877"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89631"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43" name="Straight Connector 42"/>
          <p:cNvCxnSpPr/>
          <p:nvPr/>
        </p:nvCxnSpPr>
        <p:spPr>
          <a:xfrm flipV="1">
            <a:off x="4674633"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674633"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674633"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674633" y="23957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5"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75298" y="328583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cxnSp>
        <p:nvCxnSpPr>
          <p:cNvPr id="65" name="Straight Connector 64"/>
          <p:cNvCxnSpPr/>
          <p:nvPr/>
        </p:nvCxnSpPr>
        <p:spPr>
          <a:xfrm flipV="1">
            <a:off x="4674633" y="25767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037252"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CF1E04E-FE8C-4BF5-8393-F75DE9F2E1B9}"/>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pic>
        <p:nvPicPr>
          <p:cNvPr id="64" name="Picture 6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8498"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10335">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xEl>
                                              <p:pRg st="1" end="1"/>
                                            </p:txEl>
                                          </p:spTgt>
                                        </p:tgtEl>
                                        <p:attrNameLst>
                                          <p:attrName>style.visibility</p:attrName>
                                        </p:attrNameLst>
                                      </p:cBhvr>
                                      <p:to>
                                        <p:strVal val="visible"/>
                                      </p:to>
                                    </p:set>
                                    <p:animEffect transition="in" filter="fade">
                                      <p:cBhvr>
                                        <p:cTn id="12" dur="500"/>
                                        <p:tgtEl>
                                          <p:spTgt spid="27660">
                                            <p:txEl>
                                              <p:pRg st="1" end="1"/>
                                            </p:txEl>
                                          </p:spTgt>
                                        </p:tgtEl>
                                      </p:cBhvr>
                                    </p:animEffect>
                                  </p:childTnLst>
                                </p:cTn>
                              </p:par>
                            </p:childTnLst>
                          </p:cTn>
                        </p:par>
                        <p:par>
                          <p:cTn id="13" fill="hold" nodeType="with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60">
                                            <p:txEl>
                                              <p:pRg st="2" end="2"/>
                                            </p:txEl>
                                          </p:spTgt>
                                        </p:tgtEl>
                                        <p:attrNameLst>
                                          <p:attrName>style.visibility</p:attrName>
                                        </p:attrNameLst>
                                      </p:cBhvr>
                                      <p:to>
                                        <p:strVal val="visible"/>
                                      </p:to>
                                    </p:set>
                                    <p:animEffect transition="in" filter="fade">
                                      <p:cBhvr>
                                        <p:cTn id="21" dur="500"/>
                                        <p:tgtEl>
                                          <p:spTgt spid="27660">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7660">
                                            <p:txEl>
                                              <p:pRg st="3" end="3"/>
                                            </p:txEl>
                                          </p:spTgt>
                                        </p:tgtEl>
                                        <p:attrNameLst>
                                          <p:attrName>style.visibility</p:attrName>
                                        </p:attrNameLst>
                                      </p:cBhvr>
                                      <p:to>
                                        <p:strVal val="visible"/>
                                      </p:to>
                                    </p:set>
                                    <p:animEffect transition="in" filter="fade">
                                      <p:cBhvr>
                                        <p:cTn id="30" dur="500"/>
                                        <p:tgtEl>
                                          <p:spTgt spid="2766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08556" y="673784"/>
            <a:ext cx="8912352" cy="3764105"/>
          </a:xfrm>
          <a:prstGeom prst="rect">
            <a:avLst/>
          </a:prstGeom>
        </p:spPr>
      </p:pic>
      <p:sp>
        <p:nvSpPr>
          <p:cNvPr id="27660" name="TextBox 4">
            <a:extLst>
              <a:ext uri="{FF2B5EF4-FFF2-40B4-BE49-F238E27FC236}">
                <a16:creationId xmlns:a16="http://schemas.microsoft.com/office/drawing/2014/main" id="{04A76777-41D2-4C74-B450-7D62319E1085}"/>
              </a:ext>
            </a:extLst>
          </p:cNvPr>
          <p:cNvSpPr txBox="1">
            <a:spLocks noChangeArrowheads="1"/>
          </p:cNvSpPr>
          <p:nvPr/>
        </p:nvSpPr>
        <p:spPr bwMode="auto">
          <a:xfrm>
            <a:off x="731520" y="4665583"/>
            <a:ext cx="5715000" cy="1354217"/>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#10 serves</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scores a point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score another point</a:t>
            </a:r>
            <a:endParaRPr lang="en-US" altLang="en-US" sz="2800" b="1" dirty="0">
              <a:latin typeface="Calibri" panose="020F0502020204030204" pitchFamily="34" charset="0"/>
              <a:cs typeface="Calibri" panose="020F0502020204030204" pitchFamily="34" charset="0"/>
            </a:endParaRPr>
          </a:p>
        </p:txBody>
      </p:sp>
      <p:sp>
        <p:nvSpPr>
          <p:cNvPr id="55"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2015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pic>
        <p:nvPicPr>
          <p:cNvPr id="56" name="Picture 5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404"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Connector 56"/>
          <p:cNvCxnSpPr/>
          <p:nvPr/>
        </p:nvCxnSpPr>
        <p:spPr>
          <a:xfrm flipV="1">
            <a:off x="4033445"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671585"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671585"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671585"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0394"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62"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8135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63"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64"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65"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66" name="Straight Connector 65"/>
          <p:cNvCxnSpPr/>
          <p:nvPr/>
        </p:nvCxnSpPr>
        <p:spPr>
          <a:xfrm flipV="1">
            <a:off x="4671585"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6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2270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pic>
        <p:nvPicPr>
          <p:cNvPr id="68" name="Picture 67">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54"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829"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10029"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50" name="Straight Connector 49"/>
          <p:cNvCxnSpPr/>
          <p:nvPr/>
        </p:nvCxnSpPr>
        <p:spPr>
          <a:xfrm flipV="1">
            <a:off x="4671585"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671585"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671585"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671585" y="23957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46"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4880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cxnSp>
        <p:nvCxnSpPr>
          <p:cNvPr id="47" name="Straight Connector 46"/>
          <p:cNvCxnSpPr/>
          <p:nvPr/>
        </p:nvCxnSpPr>
        <p:spPr>
          <a:xfrm flipV="1">
            <a:off x="4671585" y="25767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034204"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7729"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Connector 71"/>
          <p:cNvCxnSpPr/>
          <p:nvPr/>
        </p:nvCxnSpPr>
        <p:spPr>
          <a:xfrm flipV="1">
            <a:off x="4034204" y="22288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034204"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8112" y="328747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2FDF094D-19E2-4AD6-BAAB-DB029AC64BF4}"/>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24155">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660">
                                            <p:txEl>
                                              <p:pRg st="1" end="1"/>
                                            </p:txEl>
                                          </p:spTgt>
                                        </p:tgtEl>
                                        <p:attrNameLst>
                                          <p:attrName>style.visibility</p:attrName>
                                        </p:attrNameLst>
                                      </p:cBhvr>
                                      <p:to>
                                        <p:strVal val="visible"/>
                                      </p:to>
                                    </p:set>
                                    <p:animEffect transition="in" filter="fade">
                                      <p:cBhvr>
                                        <p:cTn id="16" dur="500"/>
                                        <p:tgtEl>
                                          <p:spTgt spid="27660">
                                            <p:txEl>
                                              <p:pRg st="1" end="1"/>
                                            </p:txEl>
                                          </p:spTgt>
                                        </p:tgtEl>
                                      </p:cBhvr>
                                    </p:animEffect>
                                  </p:childTnLst>
                                </p:cTn>
                              </p:par>
                            </p:childTnLst>
                          </p:cTn>
                        </p:par>
                        <p:par>
                          <p:cTn id="17" fill="hold" nodeType="with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660">
                                            <p:txEl>
                                              <p:pRg st="2" end="2"/>
                                            </p:txEl>
                                          </p:spTgt>
                                        </p:tgtEl>
                                        <p:attrNameLst>
                                          <p:attrName>style.visibility</p:attrName>
                                        </p:attrNameLst>
                                      </p:cBhvr>
                                      <p:to>
                                        <p:strVal val="visible"/>
                                      </p:to>
                                    </p:set>
                                    <p:animEffect transition="in" filter="fade">
                                      <p:cBhvr>
                                        <p:cTn id="25" dur="500"/>
                                        <p:tgtEl>
                                          <p:spTgt spid="27660">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43725" y="673784"/>
            <a:ext cx="8912352" cy="3764105"/>
          </a:xfrm>
          <a:prstGeom prst="rect">
            <a:avLst/>
          </a:prstGeom>
        </p:spPr>
      </p:pic>
      <p:pic>
        <p:nvPicPr>
          <p:cNvPr id="66" name="Picture 6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5850"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Straight Connector 66"/>
          <p:cNvCxnSpPr/>
          <p:nvPr/>
        </p:nvCxnSpPr>
        <p:spPr>
          <a:xfrm flipV="1">
            <a:off x="4056891"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695031"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695031"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695031"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053840"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73"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74"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75"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76" name="Straight Connector 75"/>
          <p:cNvCxnSpPr/>
          <p:nvPr/>
        </p:nvCxnSpPr>
        <p:spPr>
          <a:xfrm flipV="1">
            <a:off x="4695031"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00"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4275"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33475"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60" name="Straight Connector 59"/>
          <p:cNvCxnSpPr/>
          <p:nvPr/>
        </p:nvCxnSpPr>
        <p:spPr>
          <a:xfrm flipV="1">
            <a:off x="4695031"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695031"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695031"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695031" y="23957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695031" y="25767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057650"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CF1E04E-FE8C-4BF5-8393-F75DE9F2E1B9}"/>
              </a:ext>
            </a:extLst>
          </p:cNvPr>
          <p:cNvSpPr txBox="1">
            <a:spLocks noChangeArrowheads="1"/>
          </p:cNvSpPr>
          <p:nvPr/>
        </p:nvSpPr>
        <p:spPr bwMode="auto">
          <a:xfrm>
            <a:off x="4029869"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pic>
        <p:nvPicPr>
          <p:cNvPr id="50" name="Picture 49">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175"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 name="Straight Connector 50"/>
          <p:cNvCxnSpPr/>
          <p:nvPr/>
        </p:nvCxnSpPr>
        <p:spPr>
          <a:xfrm flipV="1">
            <a:off x="4057650" y="22288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057650"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5191FFE-4BD0-4693-98E0-97299D9FCB37}"/>
              </a:ext>
            </a:extLst>
          </p:cNvPr>
          <p:cNvSpPr txBox="1"/>
          <p:nvPr/>
        </p:nvSpPr>
        <p:spPr>
          <a:xfrm>
            <a:off x="6770077" y="1489685"/>
            <a:ext cx="441146"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9  8</a:t>
            </a:r>
          </a:p>
        </p:txBody>
      </p:sp>
      <p:cxnSp>
        <p:nvCxnSpPr>
          <p:cNvPr id="81" name="Straight Connector 80"/>
          <p:cNvCxnSpPr/>
          <p:nvPr/>
        </p:nvCxnSpPr>
        <p:spPr>
          <a:xfrm flipV="1">
            <a:off x="6854825" y="42554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660" name="TextBox 4">
            <a:extLst>
              <a:ext uri="{FF2B5EF4-FFF2-40B4-BE49-F238E27FC236}">
                <a16:creationId xmlns:a16="http://schemas.microsoft.com/office/drawing/2014/main" id="{DBA34B73-C0CF-476C-9904-4E7E520B0053}"/>
              </a:ext>
            </a:extLst>
          </p:cNvPr>
          <p:cNvSpPr txBox="1">
            <a:spLocks noChangeArrowheads="1"/>
          </p:cNvSpPr>
          <p:nvPr/>
        </p:nvSpPr>
        <p:spPr bwMode="auto">
          <a:xfrm>
            <a:off x="800966" y="4495800"/>
            <a:ext cx="5715000" cy="2246769"/>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requests a substitution</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Record the number of entering player</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Record the team scores</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Slash the Substitution row </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Show the ready signal</a:t>
            </a:r>
          </a:p>
        </p:txBody>
      </p:sp>
      <p:sp>
        <p:nvSpPr>
          <p:cNvPr id="40"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4360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41"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30480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42"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4615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4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7225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pic>
        <p:nvPicPr>
          <p:cNvPr id="45" name="Picture 4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558" y="328747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B5191FFE-4BD0-4693-98E0-97299D9FCB37}"/>
              </a:ext>
            </a:extLst>
          </p:cNvPr>
          <p:cNvSpPr txBox="1"/>
          <p:nvPr/>
        </p:nvSpPr>
        <p:spPr>
          <a:xfrm>
            <a:off x="6541477" y="1493186"/>
            <a:ext cx="269626"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a:t>
            </a:r>
          </a:p>
        </p:txBody>
      </p:sp>
    </p:spTree>
    <p:custDataLst>
      <p:tags r:id="rId1"/>
    </p:custDataLst>
  </p:cSld>
  <p:clrMapOvr>
    <a:masterClrMapping/>
  </p:clrMapOvr>
  <p:transition spd="slow" advTm="44049">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xEl>
                                              <p:pRg st="1" end="1"/>
                                            </p:txEl>
                                          </p:spTgt>
                                        </p:tgtEl>
                                        <p:attrNameLst>
                                          <p:attrName>style.visibility</p:attrName>
                                        </p:attrNameLst>
                                      </p:cBhvr>
                                      <p:to>
                                        <p:strVal val="visible"/>
                                      </p:to>
                                    </p:set>
                                    <p:animEffect transition="in" filter="fade">
                                      <p:cBhvr>
                                        <p:cTn id="12" dur="500"/>
                                        <p:tgtEl>
                                          <p:spTgt spid="27660">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60">
                                            <p:txEl>
                                              <p:pRg st="2" end="2"/>
                                            </p:txEl>
                                          </p:spTgt>
                                        </p:tgtEl>
                                        <p:attrNameLst>
                                          <p:attrName>style.visibility</p:attrName>
                                        </p:attrNameLst>
                                      </p:cBhvr>
                                      <p:to>
                                        <p:strVal val="visible"/>
                                      </p:to>
                                    </p:set>
                                    <p:animEffect transition="in" filter="fade">
                                      <p:cBhvr>
                                        <p:cTn id="21" dur="500"/>
                                        <p:tgtEl>
                                          <p:spTgt spid="27660">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660">
                                            <p:txEl>
                                              <p:pRg st="3" end="3"/>
                                            </p:txEl>
                                          </p:spTgt>
                                        </p:tgtEl>
                                        <p:attrNameLst>
                                          <p:attrName>style.visibility</p:attrName>
                                        </p:attrNameLst>
                                      </p:cBhvr>
                                      <p:to>
                                        <p:strVal val="visible"/>
                                      </p:to>
                                    </p:set>
                                    <p:animEffect transition="in" filter="fade">
                                      <p:cBhvr>
                                        <p:cTn id="30" dur="500"/>
                                        <p:tgtEl>
                                          <p:spTgt spid="27660">
                                            <p:txEl>
                                              <p:pRg st="3" end="3"/>
                                            </p:txEl>
                                          </p:spTgt>
                                        </p:tgtEl>
                                      </p:cBhvr>
                                    </p:animEffect>
                                  </p:childTnLst>
                                </p:cTn>
                              </p:par>
                            </p:childTnLst>
                          </p:cTn>
                        </p:par>
                        <p:par>
                          <p:cTn id="31" fill="hold" nodeType="with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660">
                                            <p:txEl>
                                              <p:pRg st="4" end="4"/>
                                            </p:txEl>
                                          </p:spTgt>
                                        </p:tgtEl>
                                        <p:attrNameLst>
                                          <p:attrName>style.visibility</p:attrName>
                                        </p:attrNameLst>
                                      </p:cBhvr>
                                      <p:to>
                                        <p:strVal val="visible"/>
                                      </p:to>
                                    </p:set>
                                    <p:animEffect transition="in" filter="fade">
                                      <p:cBhvr>
                                        <p:cTn id="39" dur="500"/>
                                        <p:tgtEl>
                                          <p:spTgt spid="27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a:extLst>
              <a:ext uri="{FF2B5EF4-FFF2-40B4-BE49-F238E27FC236}">
                <a16:creationId xmlns:a16="http://schemas.microsoft.com/office/drawing/2014/main" id="{B7A37C2F-BD68-4F8B-9961-435C426CE568}"/>
              </a:ext>
            </a:extLst>
          </p:cNvPr>
          <p:cNvSpPr>
            <a:spLocks noGrp="1"/>
          </p:cNvSpPr>
          <p:nvPr>
            <p:ph type="title"/>
          </p:nvPr>
        </p:nvSpPr>
        <p:spPr/>
        <p:txBody>
          <a:bodyPr/>
          <a:lstStyle/>
          <a:p>
            <a:r>
              <a:rPr lang="en-US" altLang="en-US" dirty="0"/>
              <a:t>Substitution Rules</a:t>
            </a:r>
          </a:p>
        </p:txBody>
      </p:sp>
      <p:sp>
        <p:nvSpPr>
          <p:cNvPr id="2" name="Content Placeholder 1">
            <a:extLst>
              <a:ext uri="{FF2B5EF4-FFF2-40B4-BE49-F238E27FC236}">
                <a16:creationId xmlns:a16="http://schemas.microsoft.com/office/drawing/2014/main" id="{B1E3AF02-A016-47BB-81CA-B6D4FC35C284}"/>
              </a:ext>
            </a:extLst>
          </p:cNvPr>
          <p:cNvSpPr>
            <a:spLocks noGrp="1"/>
          </p:cNvSpPr>
          <p:nvPr>
            <p:ph idx="1"/>
          </p:nvPr>
        </p:nvSpPr>
        <p:spPr/>
        <p:txBody>
          <a:bodyPr/>
          <a:lstStyle/>
          <a:p>
            <a:r>
              <a:rPr lang="en-US" altLang="en-US" dirty="0"/>
              <a:t>12 substitutions per team per set</a:t>
            </a:r>
          </a:p>
          <a:p>
            <a:pPr lvl="1"/>
            <a:r>
              <a:rPr lang="en-US" altLang="en-US" dirty="0"/>
              <a:t>No limit to number of individual entries</a:t>
            </a:r>
          </a:p>
          <a:p>
            <a:pPr lvl="1"/>
            <a:r>
              <a:rPr lang="en-US" altLang="en-US" dirty="0"/>
              <a:t>Inform second referee when a team has taken their 9th, 10th, 11th, and 12th substitution</a:t>
            </a:r>
          </a:p>
          <a:p>
            <a:r>
              <a:rPr lang="en-US" altLang="en-US" dirty="0"/>
              <a:t>May only play in one position in the rotation</a:t>
            </a:r>
          </a:p>
          <a:p>
            <a:pPr lvl="1"/>
            <a:r>
              <a:rPr lang="en-US" altLang="en-US" dirty="0"/>
              <a:t>No limit on number of players</a:t>
            </a:r>
          </a:p>
          <a:p>
            <a:pPr lvl="1"/>
            <a:r>
              <a:rPr lang="en-US" altLang="en-US" dirty="0"/>
              <a:t>Exceptional substitution</a:t>
            </a:r>
          </a:p>
        </p:txBody>
      </p:sp>
    </p:spTree>
    <p:custDataLst>
      <p:tags r:id="rId1"/>
    </p:custDataLst>
  </p:cSld>
  <p:clrMapOvr>
    <a:masterClrMapping/>
  </p:clrMapOvr>
  <p:transition spd="slow" advTm="43854">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Box 13">
            <a:extLst>
              <a:ext uri="{FF2B5EF4-FFF2-40B4-BE49-F238E27FC236}">
                <a16:creationId xmlns:a16="http://schemas.microsoft.com/office/drawing/2014/main" id="{D4A4BDB9-8E32-4441-BD7B-3D074DF30D0C}"/>
              </a:ext>
            </a:extLst>
          </p:cNvPr>
          <p:cNvSpPr txBox="1">
            <a:spLocks noChangeArrowheads="1"/>
          </p:cNvSpPr>
          <p:nvPr/>
        </p:nvSpPr>
        <p:spPr bwMode="auto">
          <a:xfrm>
            <a:off x="911627" y="6372103"/>
            <a:ext cx="2132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lumMod val="20000"/>
                    <a:lumOff val="80000"/>
                  </a:schemeClr>
                </a:solidFill>
                <a:latin typeface="Calibri" panose="020F0502020204030204" pitchFamily="34" charset="0"/>
              </a:rPr>
              <a:t>Libero Control Sheet</a:t>
            </a:r>
          </a:p>
        </p:txBody>
      </p:sp>
      <p:sp>
        <p:nvSpPr>
          <p:cNvPr id="12295" name="TextBox 14">
            <a:extLst>
              <a:ext uri="{FF2B5EF4-FFF2-40B4-BE49-F238E27FC236}">
                <a16:creationId xmlns:a16="http://schemas.microsoft.com/office/drawing/2014/main" id="{A4B1E0FB-D53B-4DFC-92D1-D0B98E5371BE}"/>
              </a:ext>
            </a:extLst>
          </p:cNvPr>
          <p:cNvSpPr txBox="1">
            <a:spLocks noChangeArrowheads="1"/>
          </p:cNvSpPr>
          <p:nvPr/>
        </p:nvSpPr>
        <p:spPr bwMode="auto">
          <a:xfrm>
            <a:off x="457200" y="3364468"/>
            <a:ext cx="365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lumMod val="20000"/>
                    <a:lumOff val="80000"/>
                  </a:schemeClr>
                </a:solidFill>
                <a:latin typeface="Calibri" panose="020F0502020204030204" pitchFamily="34" charset="0"/>
              </a:rPr>
              <a:t>Non-Deciding Set Score Sheet (2 set)</a:t>
            </a:r>
          </a:p>
        </p:txBody>
      </p:sp>
      <p:sp>
        <p:nvSpPr>
          <p:cNvPr id="12296" name="TextBox 15">
            <a:extLst>
              <a:ext uri="{FF2B5EF4-FFF2-40B4-BE49-F238E27FC236}">
                <a16:creationId xmlns:a16="http://schemas.microsoft.com/office/drawing/2014/main" id="{44F9E72B-8820-4BC9-9669-0825BE2DF07D}"/>
              </a:ext>
            </a:extLst>
          </p:cNvPr>
          <p:cNvSpPr txBox="1">
            <a:spLocks noChangeArrowheads="1"/>
          </p:cNvSpPr>
          <p:nvPr/>
        </p:nvSpPr>
        <p:spPr bwMode="auto">
          <a:xfrm>
            <a:off x="5526775" y="3669268"/>
            <a:ext cx="2535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lumMod val="20000"/>
                    <a:lumOff val="80000"/>
                  </a:schemeClr>
                </a:solidFill>
                <a:latin typeface="Calibri" panose="020F0502020204030204" pitchFamily="34" charset="0"/>
              </a:rPr>
              <a:t>Deciding Set Score Sheet</a:t>
            </a:r>
          </a:p>
        </p:txBody>
      </p:sp>
      <p:sp>
        <p:nvSpPr>
          <p:cNvPr id="12297" name="TextBox 16">
            <a:extLst>
              <a:ext uri="{FF2B5EF4-FFF2-40B4-BE49-F238E27FC236}">
                <a16:creationId xmlns:a16="http://schemas.microsoft.com/office/drawing/2014/main" id="{73FBAC0D-1E6F-48D3-8B45-54F2A60581E0}"/>
              </a:ext>
            </a:extLst>
          </p:cNvPr>
          <p:cNvSpPr txBox="1">
            <a:spLocks noChangeArrowheads="1"/>
          </p:cNvSpPr>
          <p:nvPr/>
        </p:nvSpPr>
        <p:spPr bwMode="auto">
          <a:xfrm>
            <a:off x="5394768" y="5802868"/>
            <a:ext cx="1516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lumMod val="20000"/>
                    <a:lumOff val="80000"/>
                  </a:schemeClr>
                </a:solidFill>
                <a:latin typeface="Calibri" panose="020F0502020204030204" pitchFamily="34" charset="0"/>
              </a:rPr>
              <a:t>Line-Up Sheet</a:t>
            </a:r>
          </a:p>
        </p:txBody>
      </p:sp>
      <p:pic>
        <p:nvPicPr>
          <p:cNvPr id="7" name="Picture 6">
            <a:extLst>
              <a:ext uri="{FF2B5EF4-FFF2-40B4-BE49-F238E27FC236}">
                <a16:creationId xmlns:a16="http://schemas.microsoft.com/office/drawing/2014/main" id="{93D7CA82-268B-4FF4-84DD-AE5CF5650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1" t="5555" r="50000" b="3334"/>
          <a:stretch/>
        </p:blipFill>
        <p:spPr>
          <a:xfrm>
            <a:off x="1116478" y="3886200"/>
            <a:ext cx="1722868" cy="2478529"/>
          </a:xfrm>
          <a:prstGeom prst="rect">
            <a:avLst/>
          </a:prstGeom>
        </p:spPr>
      </p:pic>
      <p:pic>
        <p:nvPicPr>
          <p:cNvPr id="16" name="Picture 15">
            <a:extLst>
              <a:ext uri="{FF2B5EF4-FFF2-40B4-BE49-F238E27FC236}">
                <a16:creationId xmlns:a16="http://schemas.microsoft.com/office/drawing/2014/main" id="{9CE5AF61-02B4-48A9-A17C-993A8914FE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52" y="621268"/>
            <a:ext cx="3550024" cy="2743200"/>
          </a:xfrm>
          <a:prstGeom prst="rect">
            <a:avLst/>
          </a:prstGeom>
        </p:spPr>
      </p:pic>
      <p:pic>
        <p:nvPicPr>
          <p:cNvPr id="18" name="Picture 17">
            <a:extLst>
              <a:ext uri="{FF2B5EF4-FFF2-40B4-BE49-F238E27FC236}">
                <a16:creationId xmlns:a16="http://schemas.microsoft.com/office/drawing/2014/main" id="{570A3E50-9E70-4036-868E-001022684B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4376" y="892729"/>
            <a:ext cx="3550024" cy="2743200"/>
          </a:xfrm>
          <a:prstGeom prst="rect">
            <a:avLst/>
          </a:prstGeom>
        </p:spPr>
      </p:pic>
      <p:pic>
        <p:nvPicPr>
          <p:cNvPr id="21" name="Picture 20">
            <a:extLst>
              <a:ext uri="{FF2B5EF4-FFF2-40B4-BE49-F238E27FC236}">
                <a16:creationId xmlns:a16="http://schemas.microsoft.com/office/drawing/2014/main" id="{A01DC5AF-10F7-4D45-8CB2-A40769857B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01" t="1699" r="9739" b="74444"/>
          <a:stretch/>
        </p:blipFill>
        <p:spPr>
          <a:xfrm>
            <a:off x="4456037" y="4519798"/>
            <a:ext cx="3383280" cy="1274385"/>
          </a:xfrm>
          <a:prstGeom prst="rect">
            <a:avLst/>
          </a:prstGeom>
        </p:spPr>
      </p:pic>
    </p:spTree>
  </p:cSld>
  <p:clrMapOvr>
    <a:masterClrMapping/>
  </p:clrMapOvr>
  <p:transition spd="slow" advTm="16365">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43725" y="673784"/>
            <a:ext cx="8912352" cy="3764105"/>
          </a:xfrm>
          <a:prstGeom prst="rect">
            <a:avLst/>
          </a:prstGeom>
        </p:spPr>
      </p:pic>
      <p:cxnSp>
        <p:nvCxnSpPr>
          <p:cNvPr id="52" name="Straight Connector 51"/>
          <p:cNvCxnSpPr/>
          <p:nvPr/>
        </p:nvCxnSpPr>
        <p:spPr>
          <a:xfrm flipV="1">
            <a:off x="6854825" y="42672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CF1E04E-FE8C-4BF5-8393-F75DE9F2E1B9}"/>
              </a:ext>
            </a:extLst>
          </p:cNvPr>
          <p:cNvSpPr txBox="1">
            <a:spLocks noChangeArrowheads="1"/>
          </p:cNvSpPr>
          <p:nvPr/>
        </p:nvSpPr>
        <p:spPr bwMode="auto">
          <a:xfrm>
            <a:off x="4029869"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pic>
        <p:nvPicPr>
          <p:cNvPr id="72" name="Picture 7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5850"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Connector 72"/>
          <p:cNvCxnSpPr/>
          <p:nvPr/>
        </p:nvCxnSpPr>
        <p:spPr>
          <a:xfrm flipV="1">
            <a:off x="4056891"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95031"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695031"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95031"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053840"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79"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80"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81"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82" name="Straight Connector 81"/>
          <p:cNvCxnSpPr/>
          <p:nvPr/>
        </p:nvCxnSpPr>
        <p:spPr>
          <a:xfrm flipV="1">
            <a:off x="4695031"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00"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4275"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33475"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66" name="Straight Connector 65"/>
          <p:cNvCxnSpPr/>
          <p:nvPr/>
        </p:nvCxnSpPr>
        <p:spPr>
          <a:xfrm flipV="1">
            <a:off x="4695031"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95031"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695031"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695031"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695031" y="25862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057650"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175"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Connector 56"/>
          <p:cNvCxnSpPr/>
          <p:nvPr/>
        </p:nvCxnSpPr>
        <p:spPr>
          <a:xfrm flipV="1">
            <a:off x="4057650" y="22288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057650"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4696936" y="275310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861877" y="136632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696936" y="293408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696142" y="3100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4861877" y="1176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057650" y="25908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057650" y="27767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327660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a:extLst>
              <a:ext uri="{FF2B5EF4-FFF2-40B4-BE49-F238E27FC236}">
                <a16:creationId xmlns:a16="http://schemas.microsoft.com/office/drawing/2014/main" id="{B5191FFE-4BD0-4693-98E0-97299D9FCB37}"/>
              </a:ext>
            </a:extLst>
          </p:cNvPr>
          <p:cNvSpPr txBox="1"/>
          <p:nvPr/>
        </p:nvSpPr>
        <p:spPr>
          <a:xfrm>
            <a:off x="6558820" y="1477962"/>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93"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507259" y="3312102"/>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endParaRPr lang="en-US" altLang="en-US" sz="1400" b="1" dirty="0"/>
          </a:p>
        </p:txBody>
      </p:sp>
      <p:cxnSp>
        <p:nvCxnSpPr>
          <p:cNvPr id="103" name="Straight Connector 102"/>
          <p:cNvCxnSpPr/>
          <p:nvPr/>
        </p:nvCxnSpPr>
        <p:spPr>
          <a:xfrm flipV="1">
            <a:off x="6854825" y="4255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660" name="TextBox 4">
            <a:extLst>
              <a:ext uri="{FF2B5EF4-FFF2-40B4-BE49-F238E27FC236}">
                <a16:creationId xmlns:a16="http://schemas.microsoft.com/office/drawing/2014/main" id="{16F9D4A0-634F-40E9-AC96-CC014A3F7C63}"/>
              </a:ext>
            </a:extLst>
          </p:cNvPr>
          <p:cNvSpPr txBox="1">
            <a:spLocks noChangeArrowheads="1"/>
          </p:cNvSpPr>
          <p:nvPr/>
        </p:nvSpPr>
        <p:spPr bwMode="auto">
          <a:xfrm>
            <a:off x="947882" y="4648200"/>
            <a:ext cx="5715000" cy="1800493"/>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serves 2 points</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serves into the net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serves and wins a point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wins 3 more points</a:t>
            </a:r>
          </a:p>
        </p:txBody>
      </p:sp>
      <p:sp>
        <p:nvSpPr>
          <p:cNvPr id="88"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4360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89"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30480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90"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4615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91"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7225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Tree>
    <p:custDataLst>
      <p:tags r:id="rId1"/>
    </p:custDataLst>
  </p:cSld>
  <p:clrMapOvr>
    <a:masterClrMapping/>
  </p:clrMapOvr>
  <p:transition spd="slow" advTm="54907">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7660">
                                            <p:txEl>
                                              <p:pRg st="1" end="1"/>
                                            </p:txEl>
                                          </p:spTgt>
                                        </p:tgtEl>
                                        <p:attrNameLst>
                                          <p:attrName>style.visibility</p:attrName>
                                        </p:attrNameLst>
                                      </p:cBhvr>
                                      <p:to>
                                        <p:strVal val="visible"/>
                                      </p:to>
                                    </p:set>
                                    <p:animEffect transition="in" filter="fade">
                                      <p:cBhvr>
                                        <p:cTn id="20" dur="500"/>
                                        <p:tgtEl>
                                          <p:spTgt spid="27660">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660">
                                            <p:txEl>
                                              <p:pRg st="2" end="2"/>
                                            </p:txEl>
                                          </p:spTgt>
                                        </p:tgtEl>
                                        <p:attrNameLst>
                                          <p:attrName>style.visibility</p:attrName>
                                        </p:attrNameLst>
                                      </p:cBhvr>
                                      <p:to>
                                        <p:strVal val="visible"/>
                                      </p:to>
                                    </p:set>
                                    <p:animEffect transition="in" filter="fade">
                                      <p:cBhvr>
                                        <p:cTn id="35" dur="500"/>
                                        <p:tgtEl>
                                          <p:spTgt spid="27660">
                                            <p:txEl>
                                              <p:pRg st="2" end="2"/>
                                            </p:txEl>
                                          </p:spTgt>
                                        </p:tgtEl>
                                      </p:cBhvr>
                                    </p:animEffect>
                                  </p:childTnLst>
                                </p:cTn>
                              </p:par>
                            </p:childTnLst>
                          </p:cTn>
                        </p:par>
                        <p:par>
                          <p:cTn id="36" fill="hold" nodeType="with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fade">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660">
                                            <p:txEl>
                                              <p:pRg st="3" end="3"/>
                                            </p:txEl>
                                          </p:spTgt>
                                        </p:tgtEl>
                                        <p:attrNameLst>
                                          <p:attrName>style.visibility</p:attrName>
                                        </p:attrNameLst>
                                      </p:cBhvr>
                                      <p:to>
                                        <p:strVal val="visible"/>
                                      </p:to>
                                    </p:set>
                                    <p:animEffect transition="in" filter="fade">
                                      <p:cBhvr>
                                        <p:cTn id="49" dur="500"/>
                                        <p:tgtEl>
                                          <p:spTgt spid="27660">
                                            <p:txEl>
                                              <p:pRg st="3" end="3"/>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20279" y="673784"/>
            <a:ext cx="8912352" cy="3764105"/>
          </a:xfrm>
          <a:prstGeom prst="rect">
            <a:avLst/>
          </a:prstGeom>
        </p:spPr>
      </p:pic>
      <p:pic>
        <p:nvPicPr>
          <p:cNvPr id="193" name="Picture 19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404"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 name="Straight Connector 193"/>
          <p:cNvCxnSpPr/>
          <p:nvPr/>
        </p:nvCxnSpPr>
        <p:spPr>
          <a:xfrm flipV="1">
            <a:off x="4033445"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4671585"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4671585"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4671585"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030394"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00"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201"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202"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203" name="Straight Connector 202"/>
          <p:cNvCxnSpPr/>
          <p:nvPr/>
        </p:nvCxnSpPr>
        <p:spPr>
          <a:xfrm flipV="1">
            <a:off x="4671585"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05" name="Picture 20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54"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829"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10029"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87" name="Straight Connector 186"/>
          <p:cNvCxnSpPr/>
          <p:nvPr/>
        </p:nvCxnSpPr>
        <p:spPr>
          <a:xfrm flipV="1">
            <a:off x="4671585"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4671585"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671585"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4671585"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671585" y="25862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034204"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77" name="Picture 17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7729"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8" name="Straight Connector 177"/>
          <p:cNvCxnSpPr/>
          <p:nvPr/>
        </p:nvCxnSpPr>
        <p:spPr>
          <a:xfrm flipV="1">
            <a:off x="4034204" y="22288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4034204"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4673490" y="275310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838431" y="136632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673490" y="293408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4672696" y="3100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838431" y="1176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4034204" y="25908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4034204" y="27576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63" name="Picture 16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7954"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16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8354" y="327660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Box 164">
            <a:extLst>
              <a:ext uri="{FF2B5EF4-FFF2-40B4-BE49-F238E27FC236}">
                <a16:creationId xmlns:a16="http://schemas.microsoft.com/office/drawing/2014/main" id="{B5191FFE-4BD0-4693-98E0-97299D9FCB37}"/>
              </a:ext>
            </a:extLst>
          </p:cNvPr>
          <p:cNvSpPr txBox="1"/>
          <p:nvPr/>
        </p:nvSpPr>
        <p:spPr>
          <a:xfrm>
            <a:off x="6535374" y="1477962"/>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16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83813" y="3312102"/>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endParaRPr lang="en-US" altLang="en-US" sz="1400" b="1" dirty="0"/>
          </a:p>
        </p:txBody>
      </p:sp>
      <p:cxnSp>
        <p:nvCxnSpPr>
          <p:cNvPr id="161" name="Straight Connector 160"/>
          <p:cNvCxnSpPr/>
          <p:nvPr/>
        </p:nvCxnSpPr>
        <p:spPr>
          <a:xfrm flipV="1">
            <a:off x="6831379" y="4255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08"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81579" y="1491181"/>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210"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93172" y="330124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endParaRPr lang="en-US" altLang="en-US" sz="1400" b="1" dirty="0"/>
          </a:p>
        </p:txBody>
      </p:sp>
      <p:cxnSp>
        <p:nvCxnSpPr>
          <p:cNvPr id="158" name="Straight Connector 157"/>
          <p:cNvCxnSpPr/>
          <p:nvPr/>
        </p:nvCxnSpPr>
        <p:spPr>
          <a:xfrm flipV="1">
            <a:off x="1205279" y="42576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844146" y="15240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4030394" y="29196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E69C45E-E800-4FCA-8F34-EF6F5D8D0F4F}"/>
              </a:ext>
            </a:extLst>
          </p:cNvPr>
          <p:cNvSpPr txBox="1"/>
          <p:nvPr/>
        </p:nvSpPr>
        <p:spPr>
          <a:xfrm>
            <a:off x="4005262" y="4419600"/>
            <a:ext cx="492125" cy="320675"/>
          </a:xfrm>
          <a:prstGeom prst="rect">
            <a:avLst/>
          </a:prstGeom>
          <a:noFill/>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000">
                <a:latin typeface="Arial Narrow" panose="020B0606020202030204" pitchFamily="34" charset="0"/>
              </a:rPr>
              <a:t>10 14</a:t>
            </a:r>
          </a:p>
        </p:txBody>
      </p:sp>
      <p:sp>
        <p:nvSpPr>
          <p:cNvPr id="27660" name="TextBox 4">
            <a:extLst>
              <a:ext uri="{FF2B5EF4-FFF2-40B4-BE49-F238E27FC236}">
                <a16:creationId xmlns:a16="http://schemas.microsoft.com/office/drawing/2014/main" id="{022C48E3-15CB-4FFB-8266-F1ADAD594AA0}"/>
              </a:ext>
            </a:extLst>
          </p:cNvPr>
          <p:cNvSpPr txBox="1">
            <a:spLocks noChangeArrowheads="1"/>
          </p:cNvSpPr>
          <p:nvPr/>
        </p:nvSpPr>
        <p:spPr bwMode="auto">
          <a:xfrm>
            <a:off x="762000" y="4479355"/>
            <a:ext cx="6858000" cy="2308324"/>
          </a:xfrm>
          <a:prstGeom prst="rect">
            <a:avLst/>
          </a:prstGeom>
          <a:solidFill>
            <a:schemeClr val="accent6">
              <a:lumMod val="20000"/>
              <a:lumOff val="80000"/>
            </a:schemeClr>
          </a:solidFill>
          <a:ln>
            <a:noFill/>
          </a:ln>
        </p:spPr>
        <p:txBody>
          <a:bodyPr wrap="square">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requests a substitution</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Record the number of entering player and score</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Slash the substitution row </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Give the ready signal</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serves and scores the point</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wins the rally</a:t>
            </a:r>
            <a:endParaRPr lang="en-US" altLang="en-US" b="1" dirty="0">
              <a:latin typeface="Calibri" panose="020F0502020204030204" pitchFamily="34" charset="0"/>
              <a:cs typeface="Calibri" panose="020F0502020204030204" pitchFamily="34" charset="0"/>
            </a:endParaRPr>
          </a:p>
        </p:txBody>
      </p:sp>
      <p:sp>
        <p:nvSpPr>
          <p:cNvPr id="64"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2015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65"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8135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6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2270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67"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4880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50" name="TextBox 49">
            <a:extLst>
              <a:ext uri="{FF2B5EF4-FFF2-40B4-BE49-F238E27FC236}">
                <a16:creationId xmlns:a16="http://schemas.microsoft.com/office/drawing/2014/main" id="{6DDE8005-F88D-479E-86FD-4C4B9D1B5B0A}"/>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58039">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xEl>
                                              <p:pRg st="1" end="1"/>
                                            </p:txEl>
                                          </p:spTgt>
                                        </p:tgtEl>
                                        <p:attrNameLst>
                                          <p:attrName>style.visibility</p:attrName>
                                        </p:attrNameLst>
                                      </p:cBhvr>
                                      <p:to>
                                        <p:strVal val="visible"/>
                                      </p:to>
                                    </p:set>
                                    <p:animEffect transition="in" filter="fade">
                                      <p:cBhvr>
                                        <p:cTn id="12" dur="500"/>
                                        <p:tgtEl>
                                          <p:spTgt spid="27660">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8"/>
                                        </p:tgtEl>
                                        <p:attrNameLst>
                                          <p:attrName>style.visibility</p:attrName>
                                        </p:attrNameLst>
                                      </p:cBhvr>
                                      <p:to>
                                        <p:strVal val="visible"/>
                                      </p:to>
                                    </p:set>
                                    <p:animEffect transition="in" filter="wipe(left)">
                                      <p:cBhvr>
                                        <p:cTn id="16" dur="500"/>
                                        <p:tgtEl>
                                          <p:spTgt spid="2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7660">
                                            <p:txEl>
                                              <p:pRg st="2" end="2"/>
                                            </p:txEl>
                                          </p:spTgt>
                                        </p:tgtEl>
                                        <p:attrNameLst>
                                          <p:attrName>style.visibility</p:attrName>
                                        </p:attrNameLst>
                                      </p:cBhvr>
                                      <p:to>
                                        <p:strVal val="visible"/>
                                      </p:to>
                                    </p:set>
                                    <p:animEffect transition="in" filter="fade">
                                      <p:cBhvr>
                                        <p:cTn id="21" dur="500"/>
                                        <p:tgtEl>
                                          <p:spTgt spid="27660">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7660">
                                            <p:txEl>
                                              <p:pRg st="3" end="3"/>
                                            </p:txEl>
                                          </p:spTgt>
                                        </p:tgtEl>
                                        <p:attrNameLst>
                                          <p:attrName>style.visibility</p:attrName>
                                        </p:attrNameLst>
                                      </p:cBhvr>
                                      <p:to>
                                        <p:strVal val="visible"/>
                                      </p:to>
                                    </p:set>
                                    <p:animEffect transition="in" filter="fade">
                                      <p:cBhvr>
                                        <p:cTn id="30" dur="500"/>
                                        <p:tgtEl>
                                          <p:spTgt spid="27660">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7660">
                                            <p:txEl>
                                              <p:pRg st="4" end="4"/>
                                            </p:txEl>
                                          </p:spTgt>
                                        </p:tgtEl>
                                        <p:attrNameLst>
                                          <p:attrName>style.visibility</p:attrName>
                                        </p:attrNameLst>
                                      </p:cBhvr>
                                      <p:to>
                                        <p:strVal val="visible"/>
                                      </p:to>
                                    </p:set>
                                    <p:animEffect transition="in" filter="fade">
                                      <p:cBhvr>
                                        <p:cTn id="35" dur="500"/>
                                        <p:tgtEl>
                                          <p:spTgt spid="27660">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9"/>
                                        </p:tgtEl>
                                        <p:attrNameLst>
                                          <p:attrName>style.visibility</p:attrName>
                                        </p:attrNameLst>
                                      </p:cBhvr>
                                      <p:to>
                                        <p:strVal val="visible"/>
                                      </p:to>
                                    </p:set>
                                    <p:animEffect transition="in" filter="fade">
                                      <p:cBhvr>
                                        <p:cTn id="39" dur="500"/>
                                        <p:tgtEl>
                                          <p:spTgt spid="2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7660">
                                            <p:txEl>
                                              <p:pRg st="5" end="5"/>
                                            </p:txEl>
                                          </p:spTgt>
                                        </p:tgtEl>
                                        <p:attrNameLst>
                                          <p:attrName>style.visibility</p:attrName>
                                        </p:attrNameLst>
                                      </p:cBhvr>
                                      <p:to>
                                        <p:strVal val="visible"/>
                                      </p:to>
                                    </p:set>
                                    <p:animEffect transition="in" filter="fade">
                                      <p:cBhvr>
                                        <p:cTn id="44" dur="500"/>
                                        <p:tgtEl>
                                          <p:spTgt spid="2766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500"/>
                                        <p:tgtEl>
                                          <p:spTgt spid="2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1"/>
                                        </p:tgtEl>
                                        <p:attrNameLst>
                                          <p:attrName>style.visibility</p:attrName>
                                        </p:attrNameLst>
                                      </p:cBhvr>
                                      <p:to>
                                        <p:strVal val="visible"/>
                                      </p:to>
                                    </p:set>
                                    <p:animEffect transition="in" filter="fade">
                                      <p:cBhvr>
                                        <p:cTn id="54"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43725" y="673784"/>
            <a:ext cx="8912352" cy="3764105"/>
          </a:xfrm>
          <a:prstGeom prst="rect">
            <a:avLst/>
          </a:prstGeom>
        </p:spPr>
      </p:pic>
      <p:sp>
        <p:nvSpPr>
          <p:cNvPr id="27660" name="TextBox 4">
            <a:extLst>
              <a:ext uri="{FF2B5EF4-FFF2-40B4-BE49-F238E27FC236}">
                <a16:creationId xmlns:a16="http://schemas.microsoft.com/office/drawing/2014/main" id="{4C26CEE9-C248-480C-A182-6F7509C09C2D}"/>
              </a:ext>
            </a:extLst>
          </p:cNvPr>
          <p:cNvSpPr txBox="1">
            <a:spLocks noChangeArrowheads="1"/>
          </p:cNvSpPr>
          <p:nvPr/>
        </p:nvSpPr>
        <p:spPr bwMode="auto">
          <a:xfrm>
            <a:off x="762000" y="4600307"/>
            <a:ext cx="5715000" cy="1800493"/>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#14 serves</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wins the point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serves 3 more points</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wins the rally </a:t>
            </a:r>
          </a:p>
        </p:txBody>
      </p:sp>
      <p:cxnSp>
        <p:nvCxnSpPr>
          <p:cNvPr id="135" name="Straight Connector 134"/>
          <p:cNvCxnSpPr/>
          <p:nvPr/>
        </p:nvCxnSpPr>
        <p:spPr>
          <a:xfrm flipV="1">
            <a:off x="4055745" y="30910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053840" y="29196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5850"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9" name="Straight Connector 118"/>
          <p:cNvCxnSpPr/>
          <p:nvPr/>
        </p:nvCxnSpPr>
        <p:spPr>
          <a:xfrm flipV="1">
            <a:off x="4056891"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4695031"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4695031"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695031"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053840"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25"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26"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27"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63365"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28" name="Straight Connector 127"/>
          <p:cNvCxnSpPr/>
          <p:nvPr/>
        </p:nvCxnSpPr>
        <p:spPr>
          <a:xfrm flipV="1">
            <a:off x="4695031"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30" name="Picture 129">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00"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0">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4275"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33475"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11" name="Straight Connector 110"/>
          <p:cNvCxnSpPr/>
          <p:nvPr/>
        </p:nvCxnSpPr>
        <p:spPr>
          <a:xfrm flipV="1">
            <a:off x="4695031"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695031"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695031"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695031"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4695031" y="25862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057650"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01" name="Picture 100">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175"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Straight Connector 101"/>
          <p:cNvCxnSpPr/>
          <p:nvPr/>
        </p:nvCxnSpPr>
        <p:spPr>
          <a:xfrm flipV="1">
            <a:off x="4057650" y="22288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057650"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696936" y="275310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861877" y="136632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696936" y="293408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696142" y="3100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861877" y="1176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057650" y="25908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057650" y="27576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327660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B5191FFE-4BD0-4693-98E0-97299D9FCB37}"/>
              </a:ext>
            </a:extLst>
          </p:cNvPr>
          <p:cNvSpPr txBox="1"/>
          <p:nvPr/>
        </p:nvSpPr>
        <p:spPr>
          <a:xfrm>
            <a:off x="6558820" y="1477962"/>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81"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507259" y="3312102"/>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76" name="Straight Connector 75"/>
          <p:cNvCxnSpPr/>
          <p:nvPr/>
        </p:nvCxnSpPr>
        <p:spPr>
          <a:xfrm flipV="1">
            <a:off x="6854825" y="4255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74"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105025" y="1479458"/>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7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127009" y="330257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70" name="Straight Connector 69"/>
          <p:cNvCxnSpPr/>
          <p:nvPr/>
        </p:nvCxnSpPr>
        <p:spPr>
          <a:xfrm flipV="1">
            <a:off x="1228725" y="42576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867592" y="15240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33"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120771" y="330912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134" name="Picture 133">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3475" y="3294063"/>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p:cNvCxnSpPr/>
          <p:nvPr/>
        </p:nvCxnSpPr>
        <p:spPr>
          <a:xfrm flipV="1">
            <a:off x="4853701" y="17004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220924" y="11932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4219019" y="135680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222273" y="15407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053840" y="31051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053840" y="29291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86"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4360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88"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30480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8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4615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90"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72250"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57" name="TextBox 56">
            <a:extLst>
              <a:ext uri="{FF2B5EF4-FFF2-40B4-BE49-F238E27FC236}">
                <a16:creationId xmlns:a16="http://schemas.microsoft.com/office/drawing/2014/main" id="{72129A1C-DA01-440B-81A9-78885D43C88B}"/>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33552">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660">
                                            <p:txEl>
                                              <p:pRg st="1" end="1"/>
                                            </p:txEl>
                                          </p:spTgt>
                                        </p:tgtEl>
                                        <p:attrNameLst>
                                          <p:attrName>style.visibility</p:attrName>
                                        </p:attrNameLst>
                                      </p:cBhvr>
                                      <p:to>
                                        <p:strVal val="visible"/>
                                      </p:to>
                                    </p:set>
                                    <p:animEffect transition="in" filter="fade">
                                      <p:cBhvr>
                                        <p:cTn id="16" dur="500"/>
                                        <p:tgtEl>
                                          <p:spTgt spid="27660">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fade">
                                      <p:cBhvr>
                                        <p:cTn id="20" dur="500"/>
                                        <p:tgtEl>
                                          <p:spTgt spid="1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7660">
                                            <p:txEl>
                                              <p:pRg st="2" end="2"/>
                                            </p:txEl>
                                          </p:spTgt>
                                        </p:tgtEl>
                                        <p:attrNameLst>
                                          <p:attrName>style.visibility</p:attrName>
                                        </p:attrNameLst>
                                      </p:cBhvr>
                                      <p:to>
                                        <p:strVal val="visible"/>
                                      </p:to>
                                    </p:set>
                                    <p:animEffect transition="in" filter="fade">
                                      <p:cBhvr>
                                        <p:cTn id="25" dur="500"/>
                                        <p:tgtEl>
                                          <p:spTgt spid="27660">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fade">
                                      <p:cBhvr>
                                        <p:cTn id="33" dur="500"/>
                                        <p:tgtEl>
                                          <p:spTgt spid="137"/>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500"/>
                                        <p:tgtEl>
                                          <p:spTgt spid="1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7660">
                                            <p:txEl>
                                              <p:pRg st="3" end="3"/>
                                            </p:txEl>
                                          </p:spTgt>
                                        </p:tgtEl>
                                        <p:attrNameLst>
                                          <p:attrName>style.visibility</p:attrName>
                                        </p:attrNameLst>
                                      </p:cBhvr>
                                      <p:to>
                                        <p:strVal val="visible"/>
                                      </p:to>
                                    </p:set>
                                    <p:animEffect transition="in" filter="fade">
                                      <p:cBhvr>
                                        <p:cTn id="42" dur="500"/>
                                        <p:tgtEl>
                                          <p:spTgt spid="2766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fade">
                                      <p:cBhvr>
                                        <p:cTn id="47" dur="500"/>
                                        <p:tgtEl>
                                          <p:spTgt spid="1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20279" y="673784"/>
            <a:ext cx="8912352" cy="3764105"/>
          </a:xfrm>
          <a:prstGeom prst="rect">
            <a:avLst/>
          </a:prstGeom>
        </p:spPr>
      </p:pic>
      <p:sp>
        <p:nvSpPr>
          <p:cNvPr id="27660" name="TextBox 4">
            <a:extLst>
              <a:ext uri="{FF2B5EF4-FFF2-40B4-BE49-F238E27FC236}">
                <a16:creationId xmlns:a16="http://schemas.microsoft.com/office/drawing/2014/main" id="{97EFF20B-93D3-4949-8FD2-166B1E12FBCC}"/>
              </a:ext>
            </a:extLst>
          </p:cNvPr>
          <p:cNvSpPr txBox="1">
            <a:spLocks noChangeArrowheads="1"/>
          </p:cNvSpPr>
          <p:nvPr/>
        </p:nvSpPr>
        <p:spPr bwMode="auto">
          <a:xfrm>
            <a:off x="389563" y="4570274"/>
            <a:ext cx="5715000" cy="1354217"/>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#7 contacts the ball for service</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Wrong server</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Exit score entered; no check mark</a:t>
            </a:r>
          </a:p>
        </p:txBody>
      </p:sp>
      <p:cxnSp>
        <p:nvCxnSpPr>
          <p:cNvPr id="156" name="Straight Connector 155"/>
          <p:cNvCxnSpPr/>
          <p:nvPr/>
        </p:nvCxnSpPr>
        <p:spPr>
          <a:xfrm flipV="1">
            <a:off x="4032299" y="30910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030394" y="29196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05" name="Picture 20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2404"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6" name="Straight Connector 205"/>
          <p:cNvCxnSpPr/>
          <p:nvPr/>
        </p:nvCxnSpPr>
        <p:spPr>
          <a:xfrm flipV="1">
            <a:off x="4033445"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4671585" y="1195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4671585"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671585" y="15430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4030394" y="13693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12"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4954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213"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66687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214"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39919" y="1838325"/>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215" name="Straight Connector 214"/>
          <p:cNvCxnSpPr/>
          <p:nvPr/>
        </p:nvCxnSpPr>
        <p:spPr>
          <a:xfrm flipV="1">
            <a:off x="4671585" y="17240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17" name="Picture 216">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54"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0829" y="3286125"/>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10029" y="1101725"/>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99" name="Straight Connector 198"/>
          <p:cNvCxnSpPr/>
          <p:nvPr/>
        </p:nvCxnSpPr>
        <p:spPr>
          <a:xfrm flipV="1">
            <a:off x="4671585" y="18919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671585" y="205987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4671585" y="22278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4671585"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4671585" y="25862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4034204" y="206692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89" name="Picture 188">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7729"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0" name="Straight Connector 189"/>
          <p:cNvCxnSpPr/>
          <p:nvPr/>
        </p:nvCxnSpPr>
        <p:spPr>
          <a:xfrm flipV="1">
            <a:off x="4034204" y="22288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034204" y="24052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673490" y="275310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838431" y="136632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673490" y="293408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672696" y="31005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4838431" y="1176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4034204" y="25908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4034204" y="27576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75" name="Picture 17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7954"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17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8354" y="327660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176">
            <a:extLst>
              <a:ext uri="{FF2B5EF4-FFF2-40B4-BE49-F238E27FC236}">
                <a16:creationId xmlns:a16="http://schemas.microsoft.com/office/drawing/2014/main" id="{B5191FFE-4BD0-4693-98E0-97299D9FCB37}"/>
              </a:ext>
            </a:extLst>
          </p:cNvPr>
          <p:cNvSpPr txBox="1"/>
          <p:nvPr/>
        </p:nvSpPr>
        <p:spPr>
          <a:xfrm>
            <a:off x="6535374" y="1477962"/>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178"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73422" y="329960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173" name="Straight Connector 172"/>
          <p:cNvCxnSpPr/>
          <p:nvPr/>
        </p:nvCxnSpPr>
        <p:spPr>
          <a:xfrm flipV="1">
            <a:off x="6831379" y="4255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71"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81579" y="1479458"/>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169"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93172" y="329960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167" name="Straight Connector 166"/>
          <p:cNvCxnSpPr/>
          <p:nvPr/>
        </p:nvCxnSpPr>
        <p:spPr>
          <a:xfrm flipV="1">
            <a:off x="1205279" y="42576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844146" y="15240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60"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86934" y="329960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161" name="Picture 160">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0029" y="3294063"/>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8" name="Straight Connector 157"/>
          <p:cNvCxnSpPr/>
          <p:nvPr/>
        </p:nvCxnSpPr>
        <p:spPr>
          <a:xfrm flipV="1">
            <a:off x="4830255" y="17004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4197478" y="11932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195573" y="135680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198827" y="15407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4030394" y="31051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4030394" y="29291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20"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725734" y="329960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221" name="Straight Connector 220"/>
          <p:cNvCxnSpPr/>
          <p:nvPr/>
        </p:nvCxnSpPr>
        <p:spPr>
          <a:xfrm flipV="1">
            <a:off x="4192319" y="1693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80"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2015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81"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8135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82"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2270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8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48804"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60" name="TextBox 59">
            <a:extLst>
              <a:ext uri="{FF2B5EF4-FFF2-40B4-BE49-F238E27FC236}">
                <a16:creationId xmlns:a16="http://schemas.microsoft.com/office/drawing/2014/main" id="{BA2165C5-4160-475B-8583-0E40D277A331}"/>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42679">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xEl>
                                              <p:pRg st="1" end="1"/>
                                            </p:txEl>
                                          </p:spTgt>
                                        </p:tgtEl>
                                        <p:attrNameLst>
                                          <p:attrName>style.visibility</p:attrName>
                                        </p:attrNameLst>
                                      </p:cBhvr>
                                      <p:to>
                                        <p:strVal val="visible"/>
                                      </p:to>
                                    </p:set>
                                    <p:animEffect transition="in" filter="fade">
                                      <p:cBhvr>
                                        <p:cTn id="12" dur="500"/>
                                        <p:tgtEl>
                                          <p:spTgt spid="276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60">
                                            <p:txEl>
                                              <p:pRg st="2" end="2"/>
                                            </p:txEl>
                                          </p:spTgt>
                                        </p:tgtEl>
                                        <p:attrNameLst>
                                          <p:attrName>style.visibility</p:attrName>
                                        </p:attrNameLst>
                                      </p:cBhvr>
                                      <p:to>
                                        <p:strVal val="visible"/>
                                      </p:to>
                                    </p:set>
                                    <p:animEffect transition="in" filter="fade">
                                      <p:cBhvr>
                                        <p:cTn id="17" dur="500"/>
                                        <p:tgtEl>
                                          <p:spTgt spid="27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500"/>
                                        <p:tgtEl>
                                          <p:spTgt spid="2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271"/>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20279" y="673784"/>
            <a:ext cx="8912352" cy="3764105"/>
          </a:xfrm>
          <a:prstGeom prst="rect">
            <a:avLst/>
          </a:prstGeom>
        </p:spPr>
      </p:pic>
      <p:cxnSp>
        <p:nvCxnSpPr>
          <p:cNvPr id="103" name="Straight Connector 102"/>
          <p:cNvCxnSpPr/>
          <p:nvPr/>
        </p:nvCxnSpPr>
        <p:spPr>
          <a:xfrm flipV="1">
            <a:off x="4022164" y="30936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4020259" y="29221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53" name="Picture 15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269"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4" name="Straight Connector 153"/>
          <p:cNvCxnSpPr/>
          <p:nvPr/>
        </p:nvCxnSpPr>
        <p:spPr>
          <a:xfrm flipV="1">
            <a:off x="4023310"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4661450"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661450"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4661450" y="15456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4020259"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60"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29784" y="14980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61"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29784" y="166946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62"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29784" y="18409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63" name="Straight Connector 162"/>
          <p:cNvCxnSpPr/>
          <p:nvPr/>
        </p:nvCxnSpPr>
        <p:spPr>
          <a:xfrm flipV="1">
            <a:off x="4661450" y="17266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65" name="Picture 16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519"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6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94"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99894" y="1104311"/>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47" name="Straight Connector 146"/>
          <p:cNvCxnSpPr/>
          <p:nvPr/>
        </p:nvCxnSpPr>
        <p:spPr>
          <a:xfrm flipV="1">
            <a:off x="4661450" y="189453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4661450" y="20624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661450" y="2230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4661450"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661450" y="25888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024069" y="20695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37" name="Picture 13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7594" y="328712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8" name="Straight Connector 137"/>
          <p:cNvCxnSpPr/>
          <p:nvPr/>
        </p:nvCxnSpPr>
        <p:spPr>
          <a:xfrm flipV="1">
            <a:off x="4024069" y="22314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024069"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663355" y="27556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4828296" y="136891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663355" y="293666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4662561" y="3103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28296" y="11791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4024069" y="25933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024069" y="27602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23" name="Picture 12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7819"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2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219" y="327918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Box 124">
            <a:extLst>
              <a:ext uri="{FF2B5EF4-FFF2-40B4-BE49-F238E27FC236}">
                <a16:creationId xmlns:a16="http://schemas.microsoft.com/office/drawing/2014/main" id="{B5191FFE-4BD0-4693-98E0-97299D9FCB37}"/>
              </a:ext>
            </a:extLst>
          </p:cNvPr>
          <p:cNvSpPr txBox="1"/>
          <p:nvPr/>
        </p:nvSpPr>
        <p:spPr>
          <a:xfrm>
            <a:off x="6525239" y="1480548"/>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12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63287" y="330429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121" name="Straight Connector 120"/>
          <p:cNvCxnSpPr/>
          <p:nvPr/>
        </p:nvCxnSpPr>
        <p:spPr>
          <a:xfrm flipV="1">
            <a:off x="6821244"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1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71444" y="1482044"/>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117"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83037" y="3294772"/>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114" name="Straight Connector 113"/>
          <p:cNvCxnSpPr/>
          <p:nvPr/>
        </p:nvCxnSpPr>
        <p:spPr>
          <a:xfrm flipV="1">
            <a:off x="1195144" y="426026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834011" y="15265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0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76799" y="330132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108" name="Picture 10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9894"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p:cNvCxnSpPr/>
          <p:nvPr/>
        </p:nvCxnSpPr>
        <p:spPr>
          <a:xfrm flipV="1">
            <a:off x="4820120" y="17029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4187343" y="11958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4185438" y="135939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188692" y="15433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020259" y="31077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020259" y="29317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77"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715599" y="329179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80" name="Straight Connector 79"/>
          <p:cNvCxnSpPr/>
          <p:nvPr/>
        </p:nvCxnSpPr>
        <p:spPr>
          <a:xfrm flipV="1">
            <a:off x="4182184" y="16957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69"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695924" y="330132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pic>
        <p:nvPicPr>
          <p:cNvPr id="168" name="Picture 16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8544"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169">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5119"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1" name="Straight Connector 170"/>
          <p:cNvCxnSpPr/>
          <p:nvPr/>
        </p:nvCxnSpPr>
        <p:spPr>
          <a:xfrm flipV="1">
            <a:off x="4824169" y="188291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824169" y="205665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824169" y="223038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4824169" y="24113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824169" y="25792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9B0AD8B-8F13-49B9-9683-00A3CDE8ADE2}"/>
              </a:ext>
            </a:extLst>
          </p:cNvPr>
          <p:cNvSpPr txBox="1"/>
          <p:nvPr/>
        </p:nvSpPr>
        <p:spPr>
          <a:xfrm>
            <a:off x="2090254" y="1649399"/>
            <a:ext cx="810844" cy="335156"/>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200" b="1" dirty="0">
                <a:cs typeface="Arial" panose="020B0604020202020204" pitchFamily="34" charset="0"/>
              </a:rPr>
              <a:t>47 16 21</a:t>
            </a:r>
          </a:p>
        </p:txBody>
      </p:sp>
      <p:cxnSp>
        <p:nvCxnSpPr>
          <p:cNvPr id="176" name="Straight Connector 175"/>
          <p:cNvCxnSpPr/>
          <p:nvPr/>
        </p:nvCxnSpPr>
        <p:spPr>
          <a:xfrm flipV="1">
            <a:off x="1347544" y="426254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4824169" y="27412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4188692" y="187912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79"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325199" y="3293868"/>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sp>
        <p:nvSpPr>
          <p:cNvPr id="27660" name="TextBox 4">
            <a:extLst>
              <a:ext uri="{FF2B5EF4-FFF2-40B4-BE49-F238E27FC236}">
                <a16:creationId xmlns:a16="http://schemas.microsoft.com/office/drawing/2014/main" id="{0C3A07F7-038B-45A6-B6ED-54292C26C355}"/>
              </a:ext>
            </a:extLst>
          </p:cNvPr>
          <p:cNvSpPr txBox="1">
            <a:spLocks noChangeArrowheads="1"/>
          </p:cNvSpPr>
          <p:nvPr/>
        </p:nvSpPr>
        <p:spPr bwMode="auto">
          <a:xfrm>
            <a:off x="762000" y="4473476"/>
            <a:ext cx="6677025" cy="2308324"/>
          </a:xfrm>
          <a:prstGeom prst="rect">
            <a:avLst/>
          </a:prstGeom>
          <a:solidFill>
            <a:schemeClr val="accent6">
              <a:lumMod val="20000"/>
              <a:lumOff val="80000"/>
            </a:schemeClr>
          </a:solidFill>
          <a:ln>
            <a:noFill/>
          </a:ln>
        </p:spPr>
        <p:txBody>
          <a:bodyPr wrap="square">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#23 serves the ball, Red wins the rally</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#7 serves the ball for a point</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#7 serves for 3 more points for Red</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#47 substitutes for #14</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#7 serves for another point</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#7 serves the ball, and Blue wins the rally</a:t>
            </a:r>
          </a:p>
        </p:txBody>
      </p:sp>
      <p:sp>
        <p:nvSpPr>
          <p:cNvPr id="115"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0843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181"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6963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182"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1098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18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3708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73" name="TextBox 72">
            <a:extLst>
              <a:ext uri="{FF2B5EF4-FFF2-40B4-BE49-F238E27FC236}">
                <a16:creationId xmlns:a16="http://schemas.microsoft.com/office/drawing/2014/main" id="{6D926E74-0009-4C61-8F95-5232154F4877}"/>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9588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8"/>
                                        </p:tgtEl>
                                        <p:attrNameLst>
                                          <p:attrName>style.visibility</p:attrName>
                                        </p:attrNameLst>
                                      </p:cBhvr>
                                      <p:to>
                                        <p:strVal val="visible"/>
                                      </p:to>
                                    </p:set>
                                    <p:animEffect transition="in" filter="fade">
                                      <p:cBhvr>
                                        <p:cTn id="11" dur="500"/>
                                        <p:tgtEl>
                                          <p:spTgt spid="16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500"/>
                                        <p:tgtEl>
                                          <p:spTgt spid="16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1"/>
                                        </p:tgtEl>
                                        <p:attrNameLst>
                                          <p:attrName>style.visibility</p:attrName>
                                        </p:attrNameLst>
                                      </p:cBhvr>
                                      <p:to>
                                        <p:strVal val="visible"/>
                                      </p:to>
                                    </p:set>
                                    <p:animEffect transition="in" filter="fade">
                                      <p:cBhvr>
                                        <p:cTn id="20" dur="500"/>
                                        <p:tgtEl>
                                          <p:spTgt spid="1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660">
                                            <p:txEl>
                                              <p:pRg st="1" end="1"/>
                                            </p:txEl>
                                          </p:spTgt>
                                        </p:tgtEl>
                                        <p:attrNameLst>
                                          <p:attrName>style.visibility</p:attrName>
                                        </p:attrNameLst>
                                      </p:cBhvr>
                                      <p:to>
                                        <p:strVal val="visible"/>
                                      </p:to>
                                    </p:set>
                                    <p:animEffect transition="in" filter="fade">
                                      <p:cBhvr>
                                        <p:cTn id="25" dur="500"/>
                                        <p:tgtEl>
                                          <p:spTgt spid="27660">
                                            <p:txEl>
                                              <p:pRg st="1" end="1"/>
                                            </p:txEl>
                                          </p:spTgt>
                                        </p:tgtEl>
                                      </p:cBhvr>
                                    </p:animEffect>
                                  </p:childTnLst>
                                </p:cTn>
                              </p:par>
                            </p:childTnLst>
                          </p:cTn>
                        </p:par>
                        <p:par>
                          <p:cTn id="26" fill="hold" nodeType="with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660">
                                            <p:txEl>
                                              <p:pRg st="2" end="2"/>
                                            </p:txEl>
                                          </p:spTgt>
                                        </p:tgtEl>
                                        <p:attrNameLst>
                                          <p:attrName>style.visibility</p:attrName>
                                        </p:attrNameLst>
                                      </p:cBhvr>
                                      <p:to>
                                        <p:strVal val="visible"/>
                                      </p:to>
                                    </p:set>
                                    <p:animEffect transition="in" filter="fade">
                                      <p:cBhvr>
                                        <p:cTn id="39" dur="500"/>
                                        <p:tgtEl>
                                          <p:spTgt spid="27660">
                                            <p:txEl>
                                              <p:pRg st="2" end="2"/>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500"/>
                                        <p:tgtEl>
                                          <p:spTgt spid="173"/>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500"/>
                                        <p:tgtEl>
                                          <p:spTgt spid="174"/>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660">
                                            <p:txEl>
                                              <p:pRg st="3" end="3"/>
                                            </p:txEl>
                                          </p:spTgt>
                                        </p:tgtEl>
                                        <p:attrNameLst>
                                          <p:attrName>style.visibility</p:attrName>
                                        </p:attrNameLst>
                                      </p:cBhvr>
                                      <p:to>
                                        <p:strVal val="visible"/>
                                      </p:to>
                                    </p:set>
                                    <p:animEffect transition="in" filter="fade">
                                      <p:cBhvr>
                                        <p:cTn id="56" dur="500"/>
                                        <p:tgtEl>
                                          <p:spTgt spid="27660">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left)">
                                      <p:cBhvr>
                                        <p:cTn id="61" dur="500"/>
                                        <p:tgtEl>
                                          <p:spTgt spid="70"/>
                                        </p:tgtEl>
                                      </p:cBhvr>
                                    </p:animEffect>
                                  </p:childTnLst>
                                </p:cTn>
                              </p:par>
                            </p:childTnLst>
                          </p:cTn>
                        </p:par>
                      </p:childTnLst>
                    </p:cTn>
                  </p:par>
                  <p:par>
                    <p:cTn id="62" fill="hold">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76"/>
                                        </p:tgtEl>
                                        <p:attrNameLst>
                                          <p:attrName>style.visibility</p:attrName>
                                        </p:attrNameLst>
                                      </p:cBhvr>
                                      <p:to>
                                        <p:strVal val="visible"/>
                                      </p:to>
                                    </p:set>
                                    <p:animEffect transition="in" filter="fade">
                                      <p:cBhvr>
                                        <p:cTn id="66" dur="500"/>
                                        <p:tgtEl>
                                          <p:spTgt spid="17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7660">
                                            <p:txEl>
                                              <p:pRg st="4" end="4"/>
                                            </p:txEl>
                                          </p:spTgt>
                                        </p:tgtEl>
                                        <p:attrNameLst>
                                          <p:attrName>style.visibility</p:attrName>
                                        </p:attrNameLst>
                                      </p:cBhvr>
                                      <p:to>
                                        <p:strVal val="visible"/>
                                      </p:to>
                                    </p:set>
                                    <p:animEffect transition="in" filter="fade">
                                      <p:cBhvr>
                                        <p:cTn id="71" dur="500"/>
                                        <p:tgtEl>
                                          <p:spTgt spid="27660">
                                            <p:txEl>
                                              <p:pRg st="4" end="4"/>
                                            </p:txEl>
                                          </p:spTgt>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77"/>
                                        </p:tgtEl>
                                        <p:attrNameLst>
                                          <p:attrName>style.visibility</p:attrName>
                                        </p:attrNameLst>
                                      </p:cBhvr>
                                      <p:to>
                                        <p:strVal val="visible"/>
                                      </p:to>
                                    </p:set>
                                    <p:animEffect transition="in" filter="fade">
                                      <p:cBhvr>
                                        <p:cTn id="75" dur="500"/>
                                        <p:tgtEl>
                                          <p:spTgt spid="17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7660">
                                            <p:txEl>
                                              <p:pRg st="5" end="5"/>
                                            </p:txEl>
                                          </p:spTgt>
                                        </p:tgtEl>
                                        <p:attrNameLst>
                                          <p:attrName>style.visibility</p:attrName>
                                        </p:attrNameLst>
                                      </p:cBhvr>
                                      <p:to>
                                        <p:strVal val="visible"/>
                                      </p:to>
                                    </p:set>
                                    <p:animEffect transition="in" filter="fade">
                                      <p:cBhvr>
                                        <p:cTn id="80" dur="500"/>
                                        <p:tgtEl>
                                          <p:spTgt spid="27660">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9"/>
                                        </p:tgtEl>
                                        <p:attrNameLst>
                                          <p:attrName>style.visibility</p:attrName>
                                        </p:attrNameLst>
                                      </p:cBhvr>
                                      <p:to>
                                        <p:strVal val="visible"/>
                                      </p:to>
                                    </p:set>
                                    <p:animEffect transition="in" filter="fade">
                                      <p:cBhvr>
                                        <p:cTn id="85" dur="500"/>
                                        <p:tgtEl>
                                          <p:spTgt spid="17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70" grpId="0"/>
      <p:bldP spid="1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170"/>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96833" y="673784"/>
            <a:ext cx="8912352" cy="3764105"/>
          </a:xfrm>
          <a:prstGeom prst="rect">
            <a:avLst/>
          </a:prstGeom>
        </p:spPr>
      </p:pic>
      <p:sp>
        <p:nvSpPr>
          <p:cNvPr id="27660" name="TextBox 4">
            <a:extLst>
              <a:ext uri="{FF2B5EF4-FFF2-40B4-BE49-F238E27FC236}">
                <a16:creationId xmlns:a16="http://schemas.microsoft.com/office/drawing/2014/main" id="{FE9688CE-C522-4840-9E3C-D62EB43851BC}"/>
              </a:ext>
            </a:extLst>
          </p:cNvPr>
          <p:cNvSpPr txBox="1">
            <a:spLocks noChangeArrowheads="1"/>
          </p:cNvSpPr>
          <p:nvPr/>
        </p:nvSpPr>
        <p:spPr bwMode="auto">
          <a:xfrm>
            <a:off x="820737" y="4800600"/>
            <a:ext cx="5715000" cy="1354217"/>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#2 serves and wins the point</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serves again and wins point 19</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is granted a timeout </a:t>
            </a:r>
            <a:endParaRPr lang="en-US" altLang="en-US" sz="2800" b="1" dirty="0">
              <a:latin typeface="Calibri" panose="020F0502020204030204" pitchFamily="34" charset="0"/>
              <a:cs typeface="Calibri" panose="020F0502020204030204" pitchFamily="34" charset="0"/>
            </a:endParaRPr>
          </a:p>
        </p:txBody>
      </p:sp>
      <p:pic>
        <p:nvPicPr>
          <p:cNvPr id="196" name="Picture 19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935" y="3299333"/>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2" name="Straight Connector 131"/>
          <p:cNvCxnSpPr/>
          <p:nvPr/>
        </p:nvCxnSpPr>
        <p:spPr>
          <a:xfrm flipV="1">
            <a:off x="3998718" y="30936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996813" y="29221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81" name="Picture 18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823"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2" name="Straight Connector 181"/>
          <p:cNvCxnSpPr/>
          <p:nvPr/>
        </p:nvCxnSpPr>
        <p:spPr>
          <a:xfrm flipV="1">
            <a:off x="3999864"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638004"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638004"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638004" y="15456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3996813"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88"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06338" y="14980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89"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06338" y="166946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90"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06338" y="18409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91" name="Straight Connector 190"/>
          <p:cNvCxnSpPr/>
          <p:nvPr/>
        </p:nvCxnSpPr>
        <p:spPr>
          <a:xfrm flipV="1">
            <a:off x="4638004" y="17266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93" name="Picture 19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73"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93">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248"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76448" y="1104311"/>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75" name="Straight Connector 174"/>
          <p:cNvCxnSpPr/>
          <p:nvPr/>
        </p:nvCxnSpPr>
        <p:spPr>
          <a:xfrm flipV="1">
            <a:off x="4638004" y="189453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638004" y="20624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4638004" y="2230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4638004"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638004" y="25888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000623" y="20695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65" name="Picture 164">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4148" y="328712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6" name="Straight Connector 165"/>
          <p:cNvCxnSpPr/>
          <p:nvPr/>
        </p:nvCxnSpPr>
        <p:spPr>
          <a:xfrm flipV="1">
            <a:off x="4000623" y="22314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4000623"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4639909" y="27556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804850" y="136891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4639909" y="293666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639115" y="3103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804850" y="11791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4000623" y="25933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4000623" y="27602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51" name="Picture 15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4373"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5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4773" y="327918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Box 152">
            <a:extLst>
              <a:ext uri="{FF2B5EF4-FFF2-40B4-BE49-F238E27FC236}">
                <a16:creationId xmlns:a16="http://schemas.microsoft.com/office/drawing/2014/main" id="{B5191FFE-4BD0-4693-98E0-97299D9FCB37}"/>
              </a:ext>
            </a:extLst>
          </p:cNvPr>
          <p:cNvSpPr txBox="1"/>
          <p:nvPr/>
        </p:nvSpPr>
        <p:spPr>
          <a:xfrm>
            <a:off x="6501793" y="1480548"/>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154"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39841" y="3314688"/>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149" name="Straight Connector 148"/>
          <p:cNvCxnSpPr/>
          <p:nvPr/>
        </p:nvCxnSpPr>
        <p:spPr>
          <a:xfrm flipV="1">
            <a:off x="6797798"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4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47998" y="1482044"/>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145"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59591" y="3305163"/>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143" name="Straight Connector 142"/>
          <p:cNvCxnSpPr/>
          <p:nvPr/>
        </p:nvCxnSpPr>
        <p:spPr>
          <a:xfrm flipV="1">
            <a:off x="1171698"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810565" y="15265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3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53353" y="3311711"/>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137" name="Picture 13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448"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Straight Connector 133"/>
          <p:cNvCxnSpPr/>
          <p:nvPr/>
        </p:nvCxnSpPr>
        <p:spPr>
          <a:xfrm flipV="1">
            <a:off x="4796674" y="17029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163897" y="11958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161992" y="135939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4165246" y="15433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996813" y="31077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996813" y="29317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2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692153" y="3302186"/>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124" name="Straight Connector 123"/>
          <p:cNvCxnSpPr/>
          <p:nvPr/>
        </p:nvCxnSpPr>
        <p:spPr>
          <a:xfrm flipV="1">
            <a:off x="4158738" y="16957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21"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672478" y="3311711"/>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pic>
        <p:nvPicPr>
          <p:cNvPr id="119" name="Picture 118">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098"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1673"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 name="Straight Connector 109"/>
          <p:cNvCxnSpPr/>
          <p:nvPr/>
        </p:nvCxnSpPr>
        <p:spPr>
          <a:xfrm flipV="1">
            <a:off x="4800723" y="188291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4800723" y="205665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4800723" y="223038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800723" y="24113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800723" y="25792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9B0AD8B-8F13-49B9-9683-00A3CDE8ADE2}"/>
              </a:ext>
            </a:extLst>
          </p:cNvPr>
          <p:cNvSpPr txBox="1"/>
          <p:nvPr/>
        </p:nvSpPr>
        <p:spPr>
          <a:xfrm>
            <a:off x="2055085" y="1649399"/>
            <a:ext cx="810844" cy="335156"/>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200" b="1" dirty="0">
                <a:cs typeface="Arial" panose="020B0604020202020204" pitchFamily="34" charset="0"/>
              </a:rPr>
              <a:t>47 16 21</a:t>
            </a:r>
          </a:p>
        </p:txBody>
      </p:sp>
      <p:cxnSp>
        <p:nvCxnSpPr>
          <p:cNvPr id="106" name="Straight Connector 105"/>
          <p:cNvCxnSpPr/>
          <p:nvPr/>
        </p:nvCxnSpPr>
        <p:spPr>
          <a:xfrm flipV="1">
            <a:off x="1324098"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4800723" y="27412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4165246" y="187912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01"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301753" y="330425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sp>
        <p:nvSpPr>
          <p:cNvPr id="198" name="TextBox 197">
            <a:extLst>
              <a:ext uri="{FF2B5EF4-FFF2-40B4-BE49-F238E27FC236}">
                <a16:creationId xmlns:a16="http://schemas.microsoft.com/office/drawing/2014/main" id="{ACF1E04E-FE8C-4BF5-8393-F75DE9F2E1B9}"/>
              </a:ext>
            </a:extLst>
          </p:cNvPr>
          <p:cNvSpPr txBox="1">
            <a:spLocks noChangeArrowheads="1"/>
          </p:cNvSpPr>
          <p:nvPr/>
        </p:nvSpPr>
        <p:spPr bwMode="auto">
          <a:xfrm>
            <a:off x="4534633" y="3548975"/>
            <a:ext cx="81915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22 19</a:t>
            </a:r>
          </a:p>
        </p:txBody>
      </p:sp>
      <p:cxnSp>
        <p:nvCxnSpPr>
          <p:cNvPr id="199" name="Straight Connector 198"/>
          <p:cNvCxnSpPr/>
          <p:nvPr/>
        </p:nvCxnSpPr>
        <p:spPr>
          <a:xfrm flipV="1">
            <a:off x="4166675" y="223342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166675" y="20574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01" name="Picture 200">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5308" y="329565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884985"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202"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46185"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203"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887535"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204"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13635"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78" name="TextBox 77">
            <a:extLst>
              <a:ext uri="{FF2B5EF4-FFF2-40B4-BE49-F238E27FC236}">
                <a16:creationId xmlns:a16="http://schemas.microsoft.com/office/drawing/2014/main" id="{1AE4D0EA-7690-403F-B973-609D2B478051}"/>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37032">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500"/>
                                        <p:tgtEl>
                                          <p:spTgt spid="2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500"/>
                                        <p:tgtEl>
                                          <p:spTgt spid="2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7660">
                                            <p:txEl>
                                              <p:pRg st="1" end="1"/>
                                            </p:txEl>
                                          </p:spTgt>
                                        </p:tgtEl>
                                        <p:attrNameLst>
                                          <p:attrName>style.visibility</p:attrName>
                                        </p:attrNameLst>
                                      </p:cBhvr>
                                      <p:to>
                                        <p:strVal val="visible"/>
                                      </p:to>
                                    </p:set>
                                    <p:animEffect transition="in" filter="fade">
                                      <p:cBhvr>
                                        <p:cTn id="21" dur="500"/>
                                        <p:tgtEl>
                                          <p:spTgt spid="27660">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99"/>
                                        </p:tgtEl>
                                        <p:attrNameLst>
                                          <p:attrName>style.visibility</p:attrName>
                                        </p:attrNameLst>
                                      </p:cBhvr>
                                      <p:to>
                                        <p:strVal val="visible"/>
                                      </p:to>
                                    </p:set>
                                    <p:animEffect transition="in" filter="fade">
                                      <p:cBhvr>
                                        <p:cTn id="25" dur="500"/>
                                        <p:tgtEl>
                                          <p:spTgt spid="1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660">
                                            <p:txEl>
                                              <p:pRg st="2" end="2"/>
                                            </p:txEl>
                                          </p:spTgt>
                                        </p:tgtEl>
                                        <p:attrNameLst>
                                          <p:attrName>style.visibility</p:attrName>
                                        </p:attrNameLst>
                                      </p:cBhvr>
                                      <p:to>
                                        <p:strVal val="visible"/>
                                      </p:to>
                                    </p:set>
                                    <p:animEffect transition="in" filter="fade">
                                      <p:cBhvr>
                                        <p:cTn id="30" dur="500"/>
                                        <p:tgtEl>
                                          <p:spTgt spid="2766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wipe(left)">
                                      <p:cBhvr>
                                        <p:cTn id="35"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92"/>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20279" y="673784"/>
            <a:ext cx="8912352" cy="3764105"/>
          </a:xfrm>
          <a:prstGeom prst="rect">
            <a:avLst/>
          </a:prstGeom>
        </p:spPr>
      </p:pic>
      <p:sp>
        <p:nvSpPr>
          <p:cNvPr id="27660" name="TextBox 4">
            <a:extLst>
              <a:ext uri="{FF2B5EF4-FFF2-40B4-BE49-F238E27FC236}">
                <a16:creationId xmlns:a16="http://schemas.microsoft.com/office/drawing/2014/main" id="{414C451E-E4FA-4E17-85C5-D45802EA3D89}"/>
              </a:ext>
            </a:extLst>
          </p:cNvPr>
          <p:cNvSpPr txBox="1">
            <a:spLocks noChangeArrowheads="1"/>
          </p:cNvSpPr>
          <p:nvPr/>
        </p:nvSpPr>
        <p:spPr bwMode="auto">
          <a:xfrm>
            <a:off x="454040" y="4734077"/>
            <a:ext cx="4806951" cy="1723549"/>
          </a:xfrm>
          <a:prstGeom prst="rect">
            <a:avLst/>
          </a:prstGeom>
          <a:solidFill>
            <a:schemeClr val="accent6">
              <a:lumMod val="20000"/>
              <a:lumOff val="80000"/>
            </a:schemeClr>
          </a:solidFill>
          <a:ln>
            <a:noFill/>
          </a:ln>
        </p:spPr>
        <p:txBody>
          <a:bodyPr wrap="square">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#14 is assessed a red card</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Record penalty in Sanctions Box</a:t>
            </a:r>
          </a:p>
          <a:p>
            <a:pPr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Slash and circle penalty point </a:t>
            </a:r>
            <a:br>
              <a:rPr lang="en-US" altLang="en-US" sz="2400" b="1" dirty="0">
                <a:latin typeface="Calibri" panose="020F0502020204030204" pitchFamily="34" charset="0"/>
                <a:cs typeface="Calibri" panose="020F0502020204030204" pitchFamily="34" charset="0"/>
              </a:rPr>
            </a:br>
            <a:r>
              <a:rPr lang="en-US" altLang="en-US" sz="2400" b="1" dirty="0">
                <a:latin typeface="Calibri" panose="020F0502020204030204" pitchFamily="34" charset="0"/>
                <a:cs typeface="Calibri" panose="020F0502020204030204" pitchFamily="34" charset="0"/>
              </a:rPr>
              <a:t>for Blue</a:t>
            </a:r>
          </a:p>
        </p:txBody>
      </p:sp>
      <p:cxnSp>
        <p:nvCxnSpPr>
          <p:cNvPr id="145" name="Straight Connector 144"/>
          <p:cNvCxnSpPr/>
          <p:nvPr/>
        </p:nvCxnSpPr>
        <p:spPr>
          <a:xfrm flipV="1">
            <a:off x="4022164" y="30936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4020259" y="29221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4661450" y="189453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661450" y="20624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4661450" y="2230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661450"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661450" y="25888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024069" y="20695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78" name="Picture 17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317" y="328712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9" name="Straight Connector 178"/>
          <p:cNvCxnSpPr/>
          <p:nvPr/>
        </p:nvCxnSpPr>
        <p:spPr>
          <a:xfrm flipV="1">
            <a:off x="4024069" y="22314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4024069"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663355" y="27556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828296" y="136891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4663355" y="293666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662561" y="3103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4828296" y="11791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4024069" y="25933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4024069" y="27602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64" name="Picture 16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7819"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64">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219" y="327918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TextBox 165">
            <a:extLst>
              <a:ext uri="{FF2B5EF4-FFF2-40B4-BE49-F238E27FC236}">
                <a16:creationId xmlns:a16="http://schemas.microsoft.com/office/drawing/2014/main" id="{B5191FFE-4BD0-4693-98E0-97299D9FCB37}"/>
              </a:ext>
            </a:extLst>
          </p:cNvPr>
          <p:cNvSpPr txBox="1"/>
          <p:nvPr/>
        </p:nvSpPr>
        <p:spPr>
          <a:xfrm>
            <a:off x="6525239" y="1480548"/>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16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63287"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162" name="Straight Connector 161"/>
          <p:cNvCxnSpPr/>
          <p:nvPr/>
        </p:nvCxnSpPr>
        <p:spPr>
          <a:xfrm flipV="1">
            <a:off x="6821244"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60"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71444" y="1482044"/>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158"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83037" y="3305163"/>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156" name="Straight Connector 155"/>
          <p:cNvCxnSpPr/>
          <p:nvPr/>
        </p:nvCxnSpPr>
        <p:spPr>
          <a:xfrm flipV="1">
            <a:off x="1195144"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4834011" y="15265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4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76799"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150" name="Picture 149">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9894"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7" name="Straight Connector 146"/>
          <p:cNvCxnSpPr/>
          <p:nvPr/>
        </p:nvCxnSpPr>
        <p:spPr>
          <a:xfrm flipV="1">
            <a:off x="4820120" y="17029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4187343" y="11958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185438" y="135939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188692" y="15433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4020259" y="31077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4020259" y="29317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36"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715599" y="3302186"/>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137" name="Straight Connector 136"/>
          <p:cNvCxnSpPr/>
          <p:nvPr/>
        </p:nvCxnSpPr>
        <p:spPr>
          <a:xfrm flipV="1">
            <a:off x="4182184" y="16957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34"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695924"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pic>
        <p:nvPicPr>
          <p:cNvPr id="132" name="Picture 131">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8544"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29">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5119"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4" name="Straight Connector 123"/>
          <p:cNvCxnSpPr/>
          <p:nvPr/>
        </p:nvCxnSpPr>
        <p:spPr>
          <a:xfrm flipV="1">
            <a:off x="4824169" y="188291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824169" y="205665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4824169" y="223038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824169" y="24113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4824169" y="25792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9B0AD8B-8F13-49B9-9683-00A3CDE8ADE2}"/>
              </a:ext>
            </a:extLst>
          </p:cNvPr>
          <p:cNvSpPr txBox="1"/>
          <p:nvPr/>
        </p:nvSpPr>
        <p:spPr>
          <a:xfrm>
            <a:off x="2078531" y="1649399"/>
            <a:ext cx="810844" cy="335156"/>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200" b="1" dirty="0">
                <a:cs typeface="Arial" panose="020B0604020202020204" pitchFamily="34" charset="0"/>
              </a:rPr>
              <a:t>47 16 21</a:t>
            </a:r>
          </a:p>
        </p:txBody>
      </p:sp>
      <p:cxnSp>
        <p:nvCxnSpPr>
          <p:cNvPr id="120" name="Straight Connector 119"/>
          <p:cNvCxnSpPr/>
          <p:nvPr/>
        </p:nvCxnSpPr>
        <p:spPr>
          <a:xfrm flipV="1">
            <a:off x="1347544"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824169" y="27412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4182184" y="187912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1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325199" y="330425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sp>
        <p:nvSpPr>
          <p:cNvPr id="108" name="TextBox 107">
            <a:extLst>
              <a:ext uri="{FF2B5EF4-FFF2-40B4-BE49-F238E27FC236}">
                <a16:creationId xmlns:a16="http://schemas.microsoft.com/office/drawing/2014/main" id="{ACF1E04E-FE8C-4BF5-8393-F75DE9F2E1B9}"/>
              </a:ext>
            </a:extLst>
          </p:cNvPr>
          <p:cNvSpPr txBox="1">
            <a:spLocks noChangeArrowheads="1"/>
          </p:cNvSpPr>
          <p:nvPr/>
        </p:nvSpPr>
        <p:spPr bwMode="auto">
          <a:xfrm>
            <a:off x="4546356" y="3548975"/>
            <a:ext cx="81915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22 19</a:t>
            </a:r>
          </a:p>
        </p:txBody>
      </p:sp>
      <p:cxnSp>
        <p:nvCxnSpPr>
          <p:cNvPr id="105" name="Straight Connector 104"/>
          <p:cNvCxnSpPr/>
          <p:nvPr/>
        </p:nvCxnSpPr>
        <p:spPr>
          <a:xfrm flipV="1">
            <a:off x="4182184" y="223342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182184" y="20574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174881" y="23862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166944" y="2376678"/>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2906" y="3294063"/>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6705" y="4561496"/>
            <a:ext cx="2686695" cy="2144104"/>
          </a:xfrm>
          <a:prstGeom prst="rect">
            <a:avLst/>
          </a:prstGeom>
        </p:spPr>
      </p:pic>
      <p:sp>
        <p:nvSpPr>
          <p:cNvPr id="5" name="TextBox 99">
            <a:extLst>
              <a:ext uri="{FF2B5EF4-FFF2-40B4-BE49-F238E27FC236}">
                <a16:creationId xmlns:a16="http://schemas.microsoft.com/office/drawing/2014/main" id="{F1BE2AB9-4D17-4958-AFE0-A7FE928CBBDE}"/>
              </a:ext>
            </a:extLst>
          </p:cNvPr>
          <p:cNvSpPr txBox="1">
            <a:spLocks noChangeArrowheads="1"/>
          </p:cNvSpPr>
          <p:nvPr/>
        </p:nvSpPr>
        <p:spPr bwMode="auto">
          <a:xfrm>
            <a:off x="5994370" y="5224046"/>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14</a:t>
            </a:r>
          </a:p>
        </p:txBody>
      </p:sp>
      <p:sp>
        <p:nvSpPr>
          <p:cNvPr id="102" name="TextBox 101">
            <a:extLst>
              <a:ext uri="{FF2B5EF4-FFF2-40B4-BE49-F238E27FC236}">
                <a16:creationId xmlns:a16="http://schemas.microsoft.com/office/drawing/2014/main" id="{ED2D72E9-D759-4AA6-B72C-C239ACB73136}"/>
              </a:ext>
            </a:extLst>
          </p:cNvPr>
          <p:cNvSpPr txBox="1">
            <a:spLocks noChangeArrowheads="1"/>
          </p:cNvSpPr>
          <p:nvPr/>
        </p:nvSpPr>
        <p:spPr bwMode="auto">
          <a:xfrm>
            <a:off x="7541700" y="5224046"/>
            <a:ext cx="5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22 19</a:t>
            </a:r>
          </a:p>
        </p:txBody>
      </p:sp>
      <p:sp>
        <p:nvSpPr>
          <p:cNvPr id="118"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0843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211"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6963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212"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1098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21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37081"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215" name="TextBox 214">
            <a:extLst>
              <a:ext uri="{FF2B5EF4-FFF2-40B4-BE49-F238E27FC236}">
                <a16:creationId xmlns:a16="http://schemas.microsoft.com/office/drawing/2014/main" id="{CDEB3DEE-F2D0-431F-85CD-605C097E4CD2}"/>
              </a:ext>
            </a:extLst>
          </p:cNvPr>
          <p:cNvSpPr txBox="1">
            <a:spLocks noChangeArrowheads="1"/>
          </p:cNvSpPr>
          <p:nvPr/>
        </p:nvSpPr>
        <p:spPr bwMode="auto">
          <a:xfrm>
            <a:off x="6906858" y="5224046"/>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B</a:t>
            </a:r>
          </a:p>
        </p:txBody>
      </p:sp>
      <p:sp>
        <p:nvSpPr>
          <p:cNvPr id="217" name="TextBox 216">
            <a:extLst>
              <a:ext uri="{FF2B5EF4-FFF2-40B4-BE49-F238E27FC236}">
                <a16:creationId xmlns:a16="http://schemas.microsoft.com/office/drawing/2014/main" id="{64B67997-BD58-4BEB-BA57-7DB592D91BE5}"/>
              </a:ext>
            </a:extLst>
          </p:cNvPr>
          <p:cNvSpPr txBox="1">
            <a:spLocks noChangeArrowheads="1"/>
          </p:cNvSpPr>
          <p:nvPr/>
        </p:nvSpPr>
        <p:spPr bwMode="auto">
          <a:xfrm>
            <a:off x="7216012" y="5224046"/>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pic>
        <p:nvPicPr>
          <p:cNvPr id="200" name="Picture 199">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519"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94"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1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879"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a:extLst>
              <a:ext uri="{FF2B5EF4-FFF2-40B4-BE49-F238E27FC236}">
                <a16:creationId xmlns:a16="http://schemas.microsoft.com/office/drawing/2014/main" id="{C1D7AF91-46C5-4636-9A93-777D9DA8D88F}"/>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53307">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60">
                                            <p:txEl>
                                              <p:pRg st="1" end="1"/>
                                            </p:txEl>
                                          </p:spTgt>
                                        </p:tgtEl>
                                        <p:attrNameLst>
                                          <p:attrName>style.visibility</p:attrName>
                                        </p:attrNameLst>
                                      </p:cBhvr>
                                      <p:to>
                                        <p:strVal val="visible"/>
                                      </p:to>
                                    </p:set>
                                    <p:animEffect transition="in" filter="fade">
                                      <p:cBhvr>
                                        <p:cTn id="12" dur="500"/>
                                        <p:tgtEl>
                                          <p:spTgt spid="27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wipe(left)">
                                      <p:cBhvr>
                                        <p:cTn id="27" dur="500"/>
                                        <p:tgtEl>
                                          <p:spTgt spid="2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fade">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60">
                                            <p:txEl>
                                              <p:pRg st="2" end="2"/>
                                            </p:txEl>
                                          </p:spTgt>
                                        </p:tgtEl>
                                        <p:attrNameLst>
                                          <p:attrName>style.visibility</p:attrName>
                                        </p:attrNameLst>
                                      </p:cBhvr>
                                      <p:to>
                                        <p:strVal val="visible"/>
                                      </p:to>
                                    </p:set>
                                    <p:animEffect transition="in" filter="fade">
                                      <p:cBhvr>
                                        <p:cTn id="37" dur="500"/>
                                        <p:tgtEl>
                                          <p:spTgt spid="27660">
                                            <p:txEl>
                                              <p:pRg st="2" end="2"/>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09"/>
                                        </p:tgtEl>
                                        <p:attrNameLst>
                                          <p:attrName>style.visibility</p:attrName>
                                        </p:attrNameLst>
                                      </p:cBhvr>
                                      <p:to>
                                        <p:strVal val="visible"/>
                                      </p:to>
                                    </p:set>
                                    <p:animEffect transition="in" filter="fade">
                                      <p:cBhvr>
                                        <p:cTn id="41" dur="500"/>
                                        <p:tgtEl>
                                          <p:spTgt spid="209"/>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02" grpId="0"/>
      <p:bldP spid="215" grpId="0"/>
      <p:bldP spid="2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2">
            <a:extLst>
              <a:ext uri="{FF2B5EF4-FFF2-40B4-BE49-F238E27FC236}">
                <a16:creationId xmlns:a16="http://schemas.microsoft.com/office/drawing/2014/main" id="{910D8E0A-9B27-4F66-9DBA-9AD27BD19445}"/>
              </a:ext>
            </a:extLst>
          </p:cNvPr>
          <p:cNvSpPr>
            <a:spLocks noGrp="1"/>
          </p:cNvSpPr>
          <p:nvPr>
            <p:ph type="title"/>
          </p:nvPr>
        </p:nvSpPr>
        <p:spPr/>
        <p:txBody>
          <a:bodyPr/>
          <a:lstStyle/>
          <a:p>
            <a:r>
              <a:rPr lang="en-US" altLang="en-US" dirty="0"/>
              <a:t>Sanctions</a:t>
            </a:r>
          </a:p>
        </p:txBody>
      </p:sp>
      <p:sp>
        <p:nvSpPr>
          <p:cNvPr id="7" name="Content Placeholder 6"/>
          <p:cNvSpPr>
            <a:spLocks noGrp="1"/>
          </p:cNvSpPr>
          <p:nvPr>
            <p:ph idx="1"/>
          </p:nvPr>
        </p:nvSpPr>
        <p:spPr/>
        <p:txBody>
          <a:bodyPr/>
          <a:lstStyle/>
          <a:p>
            <a:r>
              <a:rPr lang="en-US" altLang="en-US" dirty="0"/>
              <a:t>Sanctions are for the match</a:t>
            </a:r>
          </a:p>
          <a:p>
            <a:r>
              <a:rPr lang="en-US" altLang="en-US" dirty="0"/>
              <a:t>Warning – no further penalty</a:t>
            </a:r>
          </a:p>
          <a:p>
            <a:r>
              <a:rPr lang="en-US" altLang="en-US" dirty="0"/>
              <a:t>Penalty – point and ball awarded to opponent</a:t>
            </a:r>
          </a:p>
          <a:p>
            <a:r>
              <a:rPr lang="en-US" altLang="en-US" dirty="0"/>
              <a:t>Expulsion and Disqualification – no further penalty</a:t>
            </a:r>
          </a:p>
        </p:txBody>
      </p:sp>
      <p:grpSp>
        <p:nvGrpSpPr>
          <p:cNvPr id="5" name="Group 4">
            <a:extLst>
              <a:ext uri="{FF2B5EF4-FFF2-40B4-BE49-F238E27FC236}">
                <a16:creationId xmlns:a16="http://schemas.microsoft.com/office/drawing/2014/main" id="{39684A2A-8089-4550-82A6-8FB39933613A}"/>
              </a:ext>
            </a:extLst>
          </p:cNvPr>
          <p:cNvGrpSpPr/>
          <p:nvPr/>
        </p:nvGrpSpPr>
        <p:grpSpPr>
          <a:xfrm>
            <a:off x="4492155" y="3843732"/>
            <a:ext cx="3437399" cy="2743200"/>
            <a:chOff x="4492155" y="3843732"/>
            <a:chExt cx="3437399" cy="2743200"/>
          </a:xfrm>
        </p:grpSpPr>
        <p:grpSp>
          <p:nvGrpSpPr>
            <p:cNvPr id="36" name="Group 35"/>
            <p:cNvGrpSpPr/>
            <p:nvPr/>
          </p:nvGrpSpPr>
          <p:grpSpPr>
            <a:xfrm>
              <a:off x="4492155" y="3843732"/>
              <a:ext cx="3437399" cy="2743200"/>
              <a:chOff x="1981200" y="2093810"/>
              <a:chExt cx="3437399" cy="2743200"/>
            </a:xfrm>
          </p:grpSpPr>
          <p:grpSp>
            <p:nvGrpSpPr>
              <p:cNvPr id="42" name="Group 41"/>
              <p:cNvGrpSpPr/>
              <p:nvPr/>
            </p:nvGrpSpPr>
            <p:grpSpPr>
              <a:xfrm>
                <a:off x="1981200" y="2093810"/>
                <a:ext cx="3437399" cy="2743200"/>
                <a:chOff x="1981200" y="2093810"/>
                <a:chExt cx="3437399" cy="2743200"/>
              </a:xfrm>
            </p:grpSpPr>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093810"/>
                  <a:ext cx="3437399" cy="2743200"/>
                </a:xfrm>
                <a:prstGeom prst="rect">
                  <a:avLst/>
                </a:prstGeom>
              </p:spPr>
            </p:pic>
            <p:sp>
              <p:nvSpPr>
                <p:cNvPr id="54"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4259373" y="301545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1</a:t>
                  </a:r>
                </a:p>
              </p:txBody>
            </p:sp>
            <p:sp>
              <p:nvSpPr>
                <p:cNvPr id="55"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4259373" y="3374277"/>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1</a:t>
                  </a:r>
                </a:p>
              </p:txBody>
            </p:sp>
            <p:sp>
              <p:nvSpPr>
                <p:cNvPr id="5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4259373" y="373310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1</a:t>
                  </a:r>
                </a:p>
              </p:txBody>
            </p:sp>
            <p:sp>
              <p:nvSpPr>
                <p:cNvPr id="5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4259373" y="4091927"/>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1</a:t>
                  </a:r>
                </a:p>
              </p:txBody>
            </p:sp>
            <p:sp>
              <p:nvSpPr>
                <p:cNvPr id="58"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4259373" y="4450750"/>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2</a:t>
                  </a:r>
                </a:p>
              </p:txBody>
            </p:sp>
          </p:grpSp>
          <p:sp>
            <p:nvSpPr>
              <p:cNvPr id="43"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760422" y="3732110"/>
                <a:ext cx="330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D</a:t>
                </a:r>
              </a:p>
            </p:txBody>
          </p:sp>
          <p:sp>
            <p:nvSpPr>
              <p:cNvPr id="44"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354122" y="336857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10</a:t>
                </a:r>
              </a:p>
            </p:txBody>
          </p:sp>
          <p:sp>
            <p:nvSpPr>
              <p:cNvPr id="45"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386194" y="2997297"/>
                <a:ext cx="330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D</a:t>
                </a:r>
              </a:p>
            </p:txBody>
          </p:sp>
          <p:sp>
            <p:nvSpPr>
              <p:cNvPr id="4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131527" y="4092773"/>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C</a:t>
                </a:r>
              </a:p>
            </p:txBody>
          </p:sp>
          <p:sp>
            <p:nvSpPr>
              <p:cNvPr id="4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503002" y="445462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3</a:t>
                </a:r>
              </a:p>
            </p:txBody>
          </p:sp>
          <p:sp>
            <p:nvSpPr>
              <p:cNvPr id="48"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876583" y="3023589"/>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A</a:t>
                </a:r>
              </a:p>
            </p:txBody>
          </p:sp>
          <p:sp>
            <p:nvSpPr>
              <p:cNvPr id="4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876583" y="3381373"/>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B</a:t>
                </a:r>
              </a:p>
            </p:txBody>
          </p:sp>
          <p:sp>
            <p:nvSpPr>
              <p:cNvPr id="50"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876583" y="3739157"/>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A</a:t>
                </a:r>
              </a:p>
            </p:txBody>
          </p:sp>
          <p:sp>
            <p:nvSpPr>
              <p:cNvPr id="51"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876583" y="4096941"/>
                <a:ext cx="314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B</a:t>
                </a:r>
              </a:p>
            </p:txBody>
          </p:sp>
          <p:sp>
            <p:nvSpPr>
              <p:cNvPr id="52"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3876583" y="4454723"/>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B</a:t>
                </a:r>
              </a:p>
            </p:txBody>
          </p:sp>
        </p:grpSp>
        <p:sp>
          <p:nvSpPr>
            <p:cNvPr id="3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7202914" y="4719488"/>
              <a:ext cx="524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0  0</a:t>
              </a:r>
            </a:p>
          </p:txBody>
        </p:sp>
        <p:sp>
          <p:nvSpPr>
            <p:cNvPr id="38"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7202914" y="5092715"/>
              <a:ext cx="524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3  2</a:t>
              </a:r>
            </a:p>
          </p:txBody>
        </p:sp>
        <p:sp>
          <p:nvSpPr>
            <p:cNvPr id="3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7191191" y="545421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7  17</a:t>
              </a:r>
            </a:p>
          </p:txBody>
        </p:sp>
        <p:sp>
          <p:nvSpPr>
            <p:cNvPr id="40"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7086752" y="5815721"/>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18  10</a:t>
              </a:r>
            </a:p>
          </p:txBody>
        </p:sp>
        <p:sp>
          <p:nvSpPr>
            <p:cNvPr id="41"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7202914" y="6165502"/>
              <a:ext cx="5245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latin typeface="Calibri" panose="020F0502020204030204" pitchFamily="34" charset="0"/>
                  <a:cs typeface="Calibri" panose="020F0502020204030204" pitchFamily="34" charset="0"/>
                </a:rPr>
                <a:t>8  4</a:t>
              </a:r>
            </a:p>
          </p:txBody>
        </p:sp>
        <p:sp>
          <p:nvSpPr>
            <p:cNvPr id="59" name="TextBox 58"/>
            <p:cNvSpPr txBox="1"/>
            <p:nvPr/>
          </p:nvSpPr>
          <p:spPr>
            <a:xfrm>
              <a:off x="7504467" y="3955612"/>
              <a:ext cx="304800" cy="461665"/>
            </a:xfrm>
            <a:prstGeom prst="rect">
              <a:avLst/>
            </a:prstGeom>
            <a:noFill/>
          </p:spPr>
          <p:txBody>
            <a:bodyPr wrap="square" rtlCol="0">
              <a:spAutoFit/>
            </a:bodyPr>
            <a:lstStyle/>
            <a:p>
              <a:r>
                <a:rPr lang="en-US" sz="2400" b="1" dirty="0">
                  <a:latin typeface="+mj-lt"/>
                </a:rPr>
                <a:t>x</a:t>
              </a:r>
            </a:p>
          </p:txBody>
        </p:sp>
      </p:grpSp>
    </p:spTree>
    <p:custDataLst>
      <p:tags r:id="rId1"/>
    </p:custDataLst>
  </p:cSld>
  <p:clrMapOvr>
    <a:masterClrMapping/>
  </p:clrMapOvr>
  <p:transition spd="slow" advTm="57133">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08556" y="673784"/>
            <a:ext cx="8912352" cy="3764105"/>
          </a:xfrm>
          <a:prstGeom prst="rect">
            <a:avLst/>
          </a:prstGeom>
        </p:spPr>
      </p:pic>
      <p:pic>
        <p:nvPicPr>
          <p:cNvPr id="337" name="Picture 33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4833" y="3294063"/>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9" name="Straight Connector 338"/>
          <p:cNvCxnSpPr/>
          <p:nvPr/>
        </p:nvCxnSpPr>
        <p:spPr>
          <a:xfrm flipV="1">
            <a:off x="4816573" y="29126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172683" y="25697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4010441" y="30936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4008536" y="29221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22" name="Picture 32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546"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3" name="Straight Connector 322"/>
          <p:cNvCxnSpPr/>
          <p:nvPr/>
        </p:nvCxnSpPr>
        <p:spPr>
          <a:xfrm flipV="1">
            <a:off x="4011587"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V="1">
            <a:off x="4649727"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4649727"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4649727" y="15456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4008536"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29"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18061" y="14980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30"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18061" y="166946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31"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18061" y="18409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332" name="Straight Connector 331"/>
          <p:cNvCxnSpPr/>
          <p:nvPr/>
        </p:nvCxnSpPr>
        <p:spPr>
          <a:xfrm flipV="1">
            <a:off x="4649727" y="17266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34" name="Picture 33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796"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 name="Picture 334">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971"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88171" y="1104311"/>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316" name="Straight Connector 315"/>
          <p:cNvCxnSpPr/>
          <p:nvPr/>
        </p:nvCxnSpPr>
        <p:spPr>
          <a:xfrm flipV="1">
            <a:off x="4649727" y="189453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V="1">
            <a:off x="4649727" y="20624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V="1">
            <a:off x="4649727" y="22303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4649727"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4649727" y="25888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4012346" y="20695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06" name="Picture 30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5871" y="328712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 name="Straight Connector 306"/>
          <p:cNvCxnSpPr/>
          <p:nvPr/>
        </p:nvCxnSpPr>
        <p:spPr>
          <a:xfrm flipV="1">
            <a:off x="4012346" y="22314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4012346"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4651632" y="27556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V="1">
            <a:off x="4816573" y="136891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4651632" y="293666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4650838" y="3103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4816573" y="11791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4012346" y="25933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4012346" y="27602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92" name="Picture 29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6096"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29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6496" y="327918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 name="TextBox 293">
            <a:extLst>
              <a:ext uri="{FF2B5EF4-FFF2-40B4-BE49-F238E27FC236}">
                <a16:creationId xmlns:a16="http://schemas.microsoft.com/office/drawing/2014/main" id="{B5191FFE-4BD0-4693-98E0-97299D9FCB37}"/>
              </a:ext>
            </a:extLst>
          </p:cNvPr>
          <p:cNvSpPr txBox="1"/>
          <p:nvPr/>
        </p:nvSpPr>
        <p:spPr>
          <a:xfrm>
            <a:off x="6513516" y="1480548"/>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295"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51564" y="3314688"/>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290" name="Straight Connector 289"/>
          <p:cNvCxnSpPr/>
          <p:nvPr/>
        </p:nvCxnSpPr>
        <p:spPr>
          <a:xfrm flipV="1">
            <a:off x="6809521"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88"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59721" y="1482044"/>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286"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71314" y="3305163"/>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284" name="Straight Connector 283"/>
          <p:cNvCxnSpPr/>
          <p:nvPr/>
        </p:nvCxnSpPr>
        <p:spPr>
          <a:xfrm flipV="1">
            <a:off x="1183421"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4822288" y="15265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65076" y="3311711"/>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278" name="Picture 27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8171"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5" name="Straight Connector 274"/>
          <p:cNvCxnSpPr/>
          <p:nvPr/>
        </p:nvCxnSpPr>
        <p:spPr>
          <a:xfrm flipV="1">
            <a:off x="4808397" y="17029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4175620" y="11958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4173715" y="135939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4176969" y="15433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V="1">
            <a:off x="4008536" y="31077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4008536" y="29317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64"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703876" y="3302186"/>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265" name="Straight Connector 264"/>
          <p:cNvCxnSpPr/>
          <p:nvPr/>
        </p:nvCxnSpPr>
        <p:spPr>
          <a:xfrm flipV="1">
            <a:off x="4170461" y="16957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6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684201" y="3311711"/>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pic>
        <p:nvPicPr>
          <p:cNvPr id="260" name="Picture 259">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6821"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 name="Picture 25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3396"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2" name="Straight Connector 251"/>
          <p:cNvCxnSpPr/>
          <p:nvPr/>
        </p:nvCxnSpPr>
        <p:spPr>
          <a:xfrm flipV="1">
            <a:off x="4812446" y="188291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4812446" y="205665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4812446" y="223038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V="1">
            <a:off x="4812446" y="24113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4812446" y="25792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79B0AD8B-8F13-49B9-9683-00A3CDE8ADE2}"/>
              </a:ext>
            </a:extLst>
          </p:cNvPr>
          <p:cNvSpPr txBox="1"/>
          <p:nvPr/>
        </p:nvSpPr>
        <p:spPr>
          <a:xfrm>
            <a:off x="2066808" y="1649399"/>
            <a:ext cx="810844" cy="335156"/>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200" b="1" dirty="0">
                <a:cs typeface="Arial" panose="020B0604020202020204" pitchFamily="34" charset="0"/>
              </a:rPr>
              <a:t>47 16 21</a:t>
            </a:r>
          </a:p>
        </p:txBody>
      </p:sp>
      <p:cxnSp>
        <p:nvCxnSpPr>
          <p:cNvPr id="248" name="Straight Connector 247"/>
          <p:cNvCxnSpPr/>
          <p:nvPr/>
        </p:nvCxnSpPr>
        <p:spPr>
          <a:xfrm flipV="1">
            <a:off x="1335821"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4812446" y="27412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4170461" y="187912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4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313476" y="330425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sp>
        <p:nvSpPr>
          <p:cNvPr id="239" name="TextBox 238">
            <a:extLst>
              <a:ext uri="{FF2B5EF4-FFF2-40B4-BE49-F238E27FC236}">
                <a16:creationId xmlns:a16="http://schemas.microsoft.com/office/drawing/2014/main" id="{ACF1E04E-FE8C-4BF5-8393-F75DE9F2E1B9}"/>
              </a:ext>
            </a:extLst>
          </p:cNvPr>
          <p:cNvSpPr txBox="1">
            <a:spLocks noChangeArrowheads="1"/>
          </p:cNvSpPr>
          <p:nvPr/>
        </p:nvSpPr>
        <p:spPr bwMode="auto">
          <a:xfrm>
            <a:off x="4534633" y="3548975"/>
            <a:ext cx="81915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22 19</a:t>
            </a:r>
          </a:p>
        </p:txBody>
      </p:sp>
      <p:cxnSp>
        <p:nvCxnSpPr>
          <p:cNvPr id="236" name="Straight Connector 235"/>
          <p:cNvCxnSpPr/>
          <p:nvPr/>
        </p:nvCxnSpPr>
        <p:spPr>
          <a:xfrm flipV="1">
            <a:off x="4170461" y="223342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4170461" y="20574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4163158" y="23862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32" name="Oval 231"/>
          <p:cNvSpPr/>
          <p:nvPr/>
        </p:nvSpPr>
        <p:spPr>
          <a:xfrm>
            <a:off x="4155221" y="2376678"/>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5225788" y="361392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23</a:t>
            </a:r>
          </a:p>
        </p:txBody>
      </p:sp>
      <p:pic>
        <p:nvPicPr>
          <p:cNvPr id="343" name="Picture 342">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4358"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5" name="Straight Connector 344"/>
          <p:cNvCxnSpPr/>
          <p:nvPr/>
        </p:nvCxnSpPr>
        <p:spPr>
          <a:xfrm flipV="1">
            <a:off x="4810858" y="29126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V="1">
            <a:off x="4172683" y="25576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48" name="Picture 347">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71" y="359569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9" name="Straight Connector 348"/>
          <p:cNvCxnSpPr/>
          <p:nvPr/>
        </p:nvCxnSpPr>
        <p:spPr>
          <a:xfrm flipV="1">
            <a:off x="4172683" y="27336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50"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19664" y="361392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cxnSp>
        <p:nvCxnSpPr>
          <p:cNvPr id="351" name="Straight Connector 350"/>
          <p:cNvCxnSpPr/>
          <p:nvPr/>
        </p:nvCxnSpPr>
        <p:spPr>
          <a:xfrm flipV="1">
            <a:off x="4810858" y="3081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660" name="TextBox 4">
            <a:extLst>
              <a:ext uri="{FF2B5EF4-FFF2-40B4-BE49-F238E27FC236}">
                <a16:creationId xmlns:a16="http://schemas.microsoft.com/office/drawing/2014/main" id="{00173673-50F5-4675-A758-8A8E0505B1A7}"/>
              </a:ext>
            </a:extLst>
          </p:cNvPr>
          <p:cNvSpPr txBox="1">
            <a:spLocks noChangeArrowheads="1"/>
          </p:cNvSpPr>
          <p:nvPr/>
        </p:nvSpPr>
        <p:spPr bwMode="auto">
          <a:xfrm>
            <a:off x="838200" y="4614208"/>
            <a:ext cx="5966778" cy="1938992"/>
          </a:xfrm>
          <a:prstGeom prst="rect">
            <a:avLst/>
          </a:prstGeom>
          <a:solidFill>
            <a:schemeClr val="accent6">
              <a:lumMod val="20000"/>
              <a:lumOff val="80000"/>
            </a:schemeClr>
          </a:solidFill>
          <a:ln>
            <a:noFill/>
          </a:ln>
        </p:spPr>
        <p:txBody>
          <a:bodyPr wrap="square">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#2 serves; Red wins the rally</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 9 serves; check service round box #2</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wins the rally </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#15 serves, and Blue wins the point</a:t>
            </a:r>
          </a:p>
          <a:p>
            <a:pPr eaLnBrk="1" hangingPunct="1">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serves out of bounds</a:t>
            </a:r>
          </a:p>
        </p:txBody>
      </p:sp>
      <p:sp>
        <p:nvSpPr>
          <p:cNvPr id="135"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89670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136"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5790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13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89925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138"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2535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140"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3315899" y="3312102"/>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20</a:t>
            </a:r>
          </a:p>
        </p:txBody>
      </p:sp>
      <p:pic>
        <p:nvPicPr>
          <p:cNvPr id="141" name="Picture 14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9833" y="35893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Box 90">
            <a:extLst>
              <a:ext uri="{FF2B5EF4-FFF2-40B4-BE49-F238E27FC236}">
                <a16:creationId xmlns:a16="http://schemas.microsoft.com/office/drawing/2014/main" id="{1127FCAE-8049-4982-B976-E6C8DDD4FA97}"/>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77383">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xEl>
                                              <p:pRg st="0" end="0"/>
                                            </p:txEl>
                                          </p:spTgt>
                                        </p:tgtEl>
                                        <p:attrNameLst>
                                          <p:attrName>style.visibility</p:attrName>
                                        </p:attrNameLst>
                                      </p:cBhvr>
                                      <p:to>
                                        <p:strVal val="visible"/>
                                      </p:to>
                                    </p:set>
                                    <p:animEffect transition="in" filter="fade">
                                      <p:cBhvr>
                                        <p:cTn id="7" dur="500"/>
                                        <p:tgtEl>
                                          <p:spTgt spid="27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gtEl>
                                        <p:attrNameLst>
                                          <p:attrName>style.visibility</p:attrName>
                                        </p:attrNameLst>
                                      </p:cBhvr>
                                      <p:to>
                                        <p:strVal val="visible"/>
                                      </p:to>
                                    </p:set>
                                    <p:animEffect transition="in" filter="fade">
                                      <p:cBhvr>
                                        <p:cTn id="17" dur="500"/>
                                        <p:tgtEl>
                                          <p:spTgt spid="3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60">
                                            <p:txEl>
                                              <p:pRg st="1" end="1"/>
                                            </p:txEl>
                                          </p:spTgt>
                                        </p:tgtEl>
                                        <p:attrNameLst>
                                          <p:attrName>style.visibility</p:attrName>
                                        </p:attrNameLst>
                                      </p:cBhvr>
                                      <p:to>
                                        <p:strVal val="visible"/>
                                      </p:to>
                                    </p:set>
                                    <p:animEffect transition="in" filter="fade">
                                      <p:cBhvr>
                                        <p:cTn id="22" dur="500"/>
                                        <p:tgtEl>
                                          <p:spTgt spid="27660">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500"/>
                                        <p:tgtEl>
                                          <p:spTgt spid="1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660">
                                            <p:txEl>
                                              <p:pRg st="2" end="2"/>
                                            </p:txEl>
                                          </p:spTgt>
                                        </p:tgtEl>
                                        <p:attrNameLst>
                                          <p:attrName>style.visibility</p:attrName>
                                        </p:attrNameLst>
                                      </p:cBhvr>
                                      <p:to>
                                        <p:strVal val="visible"/>
                                      </p:to>
                                    </p:set>
                                    <p:animEffect transition="in" filter="fade">
                                      <p:cBhvr>
                                        <p:cTn id="31" dur="500"/>
                                        <p:tgtEl>
                                          <p:spTgt spid="2766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42"/>
                                        </p:tgtEl>
                                        <p:attrNameLst>
                                          <p:attrName>style.visibility</p:attrName>
                                        </p:attrNameLst>
                                      </p:cBhvr>
                                      <p:to>
                                        <p:strVal val="visible"/>
                                      </p:to>
                                    </p:set>
                                    <p:animEffect transition="in" filter="fade">
                                      <p:cBhvr>
                                        <p:cTn id="35" dur="500"/>
                                        <p:tgtEl>
                                          <p:spTgt spid="3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6"/>
                                        </p:tgtEl>
                                        <p:attrNameLst>
                                          <p:attrName>style.visibility</p:attrName>
                                        </p:attrNameLst>
                                      </p:cBhvr>
                                      <p:to>
                                        <p:strVal val="visible"/>
                                      </p:to>
                                    </p:set>
                                    <p:animEffect transition="in" filter="fade">
                                      <p:cBhvr>
                                        <p:cTn id="40" dur="500"/>
                                        <p:tgtEl>
                                          <p:spTgt spid="3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660">
                                            <p:txEl>
                                              <p:pRg st="3" end="3"/>
                                            </p:txEl>
                                          </p:spTgt>
                                        </p:tgtEl>
                                        <p:attrNameLst>
                                          <p:attrName>style.visibility</p:attrName>
                                        </p:attrNameLst>
                                      </p:cBhvr>
                                      <p:to>
                                        <p:strVal val="visible"/>
                                      </p:to>
                                    </p:set>
                                    <p:animEffect transition="in" filter="fade">
                                      <p:cBhvr>
                                        <p:cTn id="45" dur="500"/>
                                        <p:tgtEl>
                                          <p:spTgt spid="27660">
                                            <p:txEl>
                                              <p:pRg st="3" end="3"/>
                                            </p:txEl>
                                          </p:spTgt>
                                        </p:tgtEl>
                                      </p:cBhvr>
                                    </p:animEffect>
                                  </p:childTnLst>
                                </p:cTn>
                              </p:par>
                            </p:childTnLst>
                          </p:cTn>
                        </p:par>
                        <p:par>
                          <p:cTn id="46" fill="hold" nodeType="with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348"/>
                                        </p:tgtEl>
                                        <p:attrNameLst>
                                          <p:attrName>style.visibility</p:attrName>
                                        </p:attrNameLst>
                                      </p:cBhvr>
                                      <p:to>
                                        <p:strVal val="visible"/>
                                      </p:to>
                                    </p:set>
                                    <p:animEffect transition="in" filter="fade">
                                      <p:cBhvr>
                                        <p:cTn id="49" dur="500"/>
                                        <p:tgtEl>
                                          <p:spTgt spid="34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9"/>
                                        </p:tgtEl>
                                        <p:attrNameLst>
                                          <p:attrName>style.visibility</p:attrName>
                                        </p:attrNameLst>
                                      </p:cBhvr>
                                      <p:to>
                                        <p:strVal val="visible"/>
                                      </p:to>
                                    </p:set>
                                    <p:animEffect transition="in" filter="fade">
                                      <p:cBhvr>
                                        <p:cTn id="54" dur="500"/>
                                        <p:tgtEl>
                                          <p:spTgt spid="3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660">
                                            <p:txEl>
                                              <p:pRg st="4" end="4"/>
                                            </p:txEl>
                                          </p:spTgt>
                                        </p:tgtEl>
                                        <p:attrNameLst>
                                          <p:attrName>style.visibility</p:attrName>
                                        </p:attrNameLst>
                                      </p:cBhvr>
                                      <p:to>
                                        <p:strVal val="visible"/>
                                      </p:to>
                                    </p:set>
                                    <p:animEffect transition="in" filter="fade">
                                      <p:cBhvr>
                                        <p:cTn id="59" dur="500"/>
                                        <p:tgtEl>
                                          <p:spTgt spid="27660">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0"/>
                                        </p:tgtEl>
                                        <p:attrNameLst>
                                          <p:attrName>style.visibility</p:attrName>
                                        </p:attrNameLst>
                                      </p:cBhvr>
                                      <p:to>
                                        <p:strVal val="visible"/>
                                      </p:to>
                                    </p:set>
                                    <p:animEffect transition="in" filter="fade">
                                      <p:cBhvr>
                                        <p:cTn id="64" dur="500"/>
                                        <p:tgtEl>
                                          <p:spTgt spid="35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51"/>
                                        </p:tgtEl>
                                        <p:attrNameLst>
                                          <p:attrName>style.visibility</p:attrName>
                                        </p:attrNameLst>
                                      </p:cBhvr>
                                      <p:to>
                                        <p:strVal val="visible"/>
                                      </p:to>
                                    </p:set>
                                    <p:animEffect transition="in" filter="fade">
                                      <p:cBhvr>
                                        <p:cTn id="69"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p:bldP spid="350" grpId="0"/>
      <p:bldP spid="1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96833" y="673784"/>
            <a:ext cx="8912352" cy="3764105"/>
          </a:xfrm>
          <a:prstGeom prst="rect">
            <a:avLst/>
          </a:prstGeom>
        </p:spPr>
      </p:pic>
      <p:cxnSp>
        <p:nvCxnSpPr>
          <p:cNvPr id="312" name="Straight Connector 311"/>
          <p:cNvCxnSpPr/>
          <p:nvPr/>
        </p:nvCxnSpPr>
        <p:spPr>
          <a:xfrm flipV="1">
            <a:off x="4010441" y="30936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V="1">
            <a:off x="4008536" y="292218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61" name="Picture 36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546"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2" name="Straight Connector 361"/>
          <p:cNvCxnSpPr/>
          <p:nvPr/>
        </p:nvCxnSpPr>
        <p:spPr>
          <a:xfrm flipV="1">
            <a:off x="4011587"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V="1">
            <a:off x="4649727" y="1198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V="1">
            <a:off x="4649727" y="137134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4649727" y="1544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V="1">
            <a:off x="4008536" y="13719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68"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18061" y="14980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69"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18061" y="166946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370"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18061" y="1840911"/>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371" name="Straight Connector 370"/>
          <p:cNvCxnSpPr/>
          <p:nvPr/>
        </p:nvCxnSpPr>
        <p:spPr>
          <a:xfrm flipV="1">
            <a:off x="4649727" y="171771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73" name="Picture 372">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796"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373">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971"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088171" y="1104311"/>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355" name="Straight Connector 354"/>
          <p:cNvCxnSpPr/>
          <p:nvPr/>
        </p:nvCxnSpPr>
        <p:spPr>
          <a:xfrm flipV="1">
            <a:off x="4649727" y="18908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V="1">
            <a:off x="4649727" y="206407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4649727" y="223725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V="1">
            <a:off x="4649727" y="241043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4649727" y="258362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4012346" y="20695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45" name="Picture 344">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5871" y="328712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6" name="Straight Connector 345"/>
          <p:cNvCxnSpPr/>
          <p:nvPr/>
        </p:nvCxnSpPr>
        <p:spPr>
          <a:xfrm flipV="1">
            <a:off x="4012346" y="22314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V="1">
            <a:off x="4012346" y="240783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4649727" y="275680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V="1">
            <a:off x="4808397" y="135206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V="1">
            <a:off x="4649727" y="292998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4649727" y="31031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4808397" y="11791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4012346" y="25933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4012346" y="27602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31" name="Picture 330">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6096" y="329823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Picture 33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6496" y="327918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 name="TextBox 332">
            <a:extLst>
              <a:ext uri="{FF2B5EF4-FFF2-40B4-BE49-F238E27FC236}">
                <a16:creationId xmlns:a16="http://schemas.microsoft.com/office/drawing/2014/main" id="{B5191FFE-4BD0-4693-98E0-97299D9FCB37}"/>
              </a:ext>
            </a:extLst>
          </p:cNvPr>
          <p:cNvSpPr txBox="1"/>
          <p:nvPr/>
        </p:nvSpPr>
        <p:spPr>
          <a:xfrm>
            <a:off x="6513516" y="1480548"/>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334"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51564"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329" name="Straight Connector 328"/>
          <p:cNvCxnSpPr/>
          <p:nvPr/>
        </p:nvCxnSpPr>
        <p:spPr>
          <a:xfrm flipV="1">
            <a:off x="6809521"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27"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59721" y="1482044"/>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325"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71314"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323" name="Straight Connector 322"/>
          <p:cNvCxnSpPr/>
          <p:nvPr/>
        </p:nvCxnSpPr>
        <p:spPr>
          <a:xfrm flipV="1">
            <a:off x="1183421"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4808397" y="152500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1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65076"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317" name="Picture 31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8171"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4" name="Straight Connector 313"/>
          <p:cNvCxnSpPr/>
          <p:nvPr/>
        </p:nvCxnSpPr>
        <p:spPr>
          <a:xfrm flipV="1">
            <a:off x="4808397" y="169795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4175620" y="119587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4173715" y="135939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4176969" y="15433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4008536" y="31077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V="1">
            <a:off x="4008536" y="293171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0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703876"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304" name="Straight Connector 303"/>
          <p:cNvCxnSpPr/>
          <p:nvPr/>
        </p:nvCxnSpPr>
        <p:spPr>
          <a:xfrm flipV="1">
            <a:off x="4170461" y="16957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01"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684201"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pic>
        <p:nvPicPr>
          <p:cNvPr id="299" name="Picture 298">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6821" y="329664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29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3396" y="328871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1" name="Straight Connector 290"/>
          <p:cNvCxnSpPr/>
          <p:nvPr/>
        </p:nvCxnSpPr>
        <p:spPr>
          <a:xfrm flipV="1">
            <a:off x="4808397" y="187090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4808397" y="204384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4808397" y="221679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4808397" y="238974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V="1">
            <a:off x="4808397" y="256269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89" name="TextBox 288">
            <a:extLst>
              <a:ext uri="{FF2B5EF4-FFF2-40B4-BE49-F238E27FC236}">
                <a16:creationId xmlns:a16="http://schemas.microsoft.com/office/drawing/2014/main" id="{79B0AD8B-8F13-49B9-9683-00A3CDE8ADE2}"/>
              </a:ext>
            </a:extLst>
          </p:cNvPr>
          <p:cNvSpPr txBox="1"/>
          <p:nvPr/>
        </p:nvSpPr>
        <p:spPr>
          <a:xfrm>
            <a:off x="2066808" y="1649399"/>
            <a:ext cx="810844" cy="335156"/>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200" b="1" dirty="0">
                <a:cs typeface="Arial" panose="020B0604020202020204" pitchFamily="34" charset="0"/>
              </a:rPr>
              <a:t>47 16 21</a:t>
            </a:r>
          </a:p>
        </p:txBody>
      </p:sp>
      <p:cxnSp>
        <p:nvCxnSpPr>
          <p:cNvPr id="287" name="Straight Connector 286"/>
          <p:cNvCxnSpPr/>
          <p:nvPr/>
        </p:nvCxnSpPr>
        <p:spPr>
          <a:xfrm flipV="1">
            <a:off x="1335821" y="42579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4808397" y="273563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4170461" y="187912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8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313476"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sp>
        <p:nvSpPr>
          <p:cNvPr id="278" name="TextBox 277">
            <a:extLst>
              <a:ext uri="{FF2B5EF4-FFF2-40B4-BE49-F238E27FC236}">
                <a16:creationId xmlns:a16="http://schemas.microsoft.com/office/drawing/2014/main" id="{ACF1E04E-FE8C-4BF5-8393-F75DE9F2E1B9}"/>
              </a:ext>
            </a:extLst>
          </p:cNvPr>
          <p:cNvSpPr txBox="1">
            <a:spLocks noChangeArrowheads="1"/>
          </p:cNvSpPr>
          <p:nvPr/>
        </p:nvSpPr>
        <p:spPr bwMode="auto">
          <a:xfrm>
            <a:off x="4534633" y="3548975"/>
            <a:ext cx="81915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22 19</a:t>
            </a:r>
          </a:p>
        </p:txBody>
      </p:sp>
      <p:cxnSp>
        <p:nvCxnSpPr>
          <p:cNvPr id="275" name="Straight Connector 274"/>
          <p:cNvCxnSpPr/>
          <p:nvPr/>
        </p:nvCxnSpPr>
        <p:spPr>
          <a:xfrm flipV="1">
            <a:off x="4170461" y="223342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4170461" y="20574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4163158" y="238620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71" name="Oval 270"/>
          <p:cNvSpPr/>
          <p:nvPr/>
        </p:nvSpPr>
        <p:spPr>
          <a:xfrm>
            <a:off x="4155221" y="2376678"/>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5225788" y="361392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23</a:t>
            </a:r>
          </a:p>
        </p:txBody>
      </p:sp>
      <p:pic>
        <p:nvPicPr>
          <p:cNvPr id="267" name="Picture 26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4358" y="32845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3304176" y="3296227"/>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20</a:t>
            </a:r>
          </a:p>
        </p:txBody>
      </p:sp>
      <p:cxnSp>
        <p:nvCxnSpPr>
          <p:cNvPr id="263" name="Straight Connector 262"/>
          <p:cNvCxnSpPr/>
          <p:nvPr/>
        </p:nvCxnSpPr>
        <p:spPr>
          <a:xfrm flipV="1">
            <a:off x="4808397" y="290858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4172683" y="255765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59" name="Picture 258">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9833" y="358933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Picture 256">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71" y="359569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5" name="Straight Connector 254"/>
          <p:cNvCxnSpPr/>
          <p:nvPr/>
        </p:nvCxnSpPr>
        <p:spPr>
          <a:xfrm flipV="1">
            <a:off x="4172683" y="27336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5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19664" y="361392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cxnSp>
        <p:nvCxnSpPr>
          <p:cNvPr id="251" name="Straight Connector 250"/>
          <p:cNvCxnSpPr/>
          <p:nvPr/>
        </p:nvCxnSpPr>
        <p:spPr>
          <a:xfrm flipV="1">
            <a:off x="4808397" y="30815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376" name="Picture 37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308" y="3581400"/>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5837826" y="3616902"/>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24</a:t>
            </a:r>
          </a:p>
        </p:txBody>
      </p:sp>
      <p:pic>
        <p:nvPicPr>
          <p:cNvPr id="379" name="Picture 378">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333" y="3598863"/>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0" name="Straight Connector 379"/>
          <p:cNvCxnSpPr/>
          <p:nvPr/>
        </p:nvCxnSpPr>
        <p:spPr>
          <a:xfrm flipV="1">
            <a:off x="4959448" y="117157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38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41964" y="361392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23</a:t>
            </a:r>
          </a:p>
        </p:txBody>
      </p:sp>
      <p:sp>
        <p:nvSpPr>
          <p:cNvPr id="381"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464356" y="3616511"/>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25</a:t>
            </a:r>
          </a:p>
        </p:txBody>
      </p:sp>
      <p:sp>
        <p:nvSpPr>
          <p:cNvPr id="114" name="TextBox 4">
            <a:extLst>
              <a:ext uri="{FF2B5EF4-FFF2-40B4-BE49-F238E27FC236}">
                <a16:creationId xmlns:a16="http://schemas.microsoft.com/office/drawing/2014/main" id="{5D55F142-502F-4501-B67A-363B0D36FE50}"/>
              </a:ext>
            </a:extLst>
          </p:cNvPr>
          <p:cNvSpPr txBox="1">
            <a:spLocks noChangeArrowheads="1"/>
          </p:cNvSpPr>
          <p:nvPr/>
        </p:nvSpPr>
        <p:spPr bwMode="auto">
          <a:xfrm>
            <a:off x="670776" y="4572000"/>
            <a:ext cx="5715000" cy="1685077"/>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3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#3 serves, and Blue wins the point</a:t>
            </a:r>
          </a:p>
          <a:p>
            <a:pPr eaLnBrk="1" hangingPunct="1">
              <a:spcAft>
                <a:spcPts val="3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Blue Libero #11 goes back to serve</a:t>
            </a:r>
          </a:p>
          <a:p>
            <a:pPr eaLnBrk="1" hangingPunct="1">
              <a:spcAft>
                <a:spcPts val="3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Red wins the point</a:t>
            </a:r>
          </a:p>
          <a:p>
            <a:pPr eaLnBrk="1" hangingPunct="1">
              <a:spcAft>
                <a:spcPts val="3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Enter 25</a:t>
            </a:r>
            <a:r>
              <a:rPr lang="en-US" altLang="en-US" sz="2400" b="1" baseline="30000" dirty="0">
                <a:latin typeface="Calibri" panose="020F0502020204030204" pitchFamily="34" charset="0"/>
                <a:cs typeface="Calibri" panose="020F0502020204030204" pitchFamily="34" charset="0"/>
              </a:rPr>
              <a:t>th</a:t>
            </a:r>
            <a:r>
              <a:rPr lang="en-US" altLang="en-US" sz="2400" b="1" dirty="0">
                <a:latin typeface="Calibri" panose="020F0502020204030204" pitchFamily="34" charset="0"/>
                <a:cs typeface="Calibri" panose="020F0502020204030204" pitchFamily="34" charset="0"/>
              </a:rPr>
              <a:t> point with no check </a:t>
            </a:r>
          </a:p>
        </p:txBody>
      </p:sp>
      <p:sp>
        <p:nvSpPr>
          <p:cNvPr id="144"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89670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145"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5790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146"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89925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147"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25358" y="3296227"/>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cxnSp>
        <p:nvCxnSpPr>
          <p:cNvPr id="99" name="Straight Connector 98">
            <a:extLst>
              <a:ext uri="{FF2B5EF4-FFF2-40B4-BE49-F238E27FC236}">
                <a16:creationId xmlns:a16="http://schemas.microsoft.com/office/drawing/2014/main" id="{D9AE00A8-F513-4478-A973-EF78479D800C}"/>
              </a:ext>
            </a:extLst>
          </p:cNvPr>
          <p:cNvCxnSpPr/>
          <p:nvPr/>
        </p:nvCxnSpPr>
        <p:spPr>
          <a:xfrm flipV="1">
            <a:off x="4172683" y="291465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A2F6B35-E2AE-461C-AD0F-4285DBCC1408}"/>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66312">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6"/>
                                        </p:tgtEl>
                                        <p:attrNameLst>
                                          <p:attrName>style.visibility</p:attrName>
                                        </p:attrNameLst>
                                      </p:cBhvr>
                                      <p:to>
                                        <p:strVal val="visible"/>
                                      </p:to>
                                    </p:set>
                                    <p:animEffect transition="in" filter="fade">
                                      <p:cBhvr>
                                        <p:cTn id="11" dur="500"/>
                                        <p:tgtEl>
                                          <p:spTgt spid="3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7"/>
                                        </p:tgtEl>
                                        <p:attrNameLst>
                                          <p:attrName>style.visibility</p:attrName>
                                        </p:attrNameLst>
                                      </p:cBhvr>
                                      <p:to>
                                        <p:strVal val="visible"/>
                                      </p:to>
                                    </p:set>
                                    <p:animEffect transition="in" filter="fade">
                                      <p:cBhvr>
                                        <p:cTn id="16" dur="500"/>
                                        <p:tgtEl>
                                          <p:spTgt spid="3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500"/>
                                        <p:tgtEl>
                                          <p:spTgt spid="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4">
                                            <p:txEl>
                                              <p:pRg st="1" end="1"/>
                                            </p:txEl>
                                          </p:spTgt>
                                        </p:tgtEl>
                                        <p:attrNameLst>
                                          <p:attrName>style.visibility</p:attrName>
                                        </p:attrNameLst>
                                      </p:cBhvr>
                                      <p:to>
                                        <p:strVal val="visible"/>
                                      </p:to>
                                    </p:set>
                                    <p:animEffect transition="in" filter="fade">
                                      <p:cBhvr>
                                        <p:cTn id="26" dur="500"/>
                                        <p:tgtEl>
                                          <p:spTgt spid="1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9"/>
                                        </p:tgtEl>
                                        <p:attrNameLst>
                                          <p:attrName>style.visibility</p:attrName>
                                        </p:attrNameLst>
                                      </p:cBhvr>
                                      <p:to>
                                        <p:strVal val="visible"/>
                                      </p:to>
                                    </p:set>
                                    <p:animEffect transition="in" filter="fade">
                                      <p:cBhvr>
                                        <p:cTn id="31" dur="500"/>
                                        <p:tgtEl>
                                          <p:spTgt spid="37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14">
                                            <p:txEl>
                                              <p:pRg st="2" end="2"/>
                                            </p:txEl>
                                          </p:spTgt>
                                        </p:tgtEl>
                                        <p:attrNameLst>
                                          <p:attrName>style.visibility</p:attrName>
                                        </p:attrNameLst>
                                      </p:cBhvr>
                                      <p:to>
                                        <p:strVal val="visible"/>
                                      </p:to>
                                    </p:set>
                                    <p:animEffect transition="in" filter="fade">
                                      <p:cBhvr>
                                        <p:cTn id="36" dur="500"/>
                                        <p:tgtEl>
                                          <p:spTgt spid="11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2"/>
                                        </p:tgtEl>
                                        <p:attrNameLst>
                                          <p:attrName>style.visibility</p:attrName>
                                        </p:attrNameLst>
                                      </p:cBhvr>
                                      <p:to>
                                        <p:strVal val="visible"/>
                                      </p:to>
                                    </p:set>
                                    <p:animEffect transition="in" filter="fade">
                                      <p:cBhvr>
                                        <p:cTn id="41" dur="500"/>
                                        <p:tgtEl>
                                          <p:spTgt spid="38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80"/>
                                        </p:tgtEl>
                                        <p:attrNameLst>
                                          <p:attrName>style.visibility</p:attrName>
                                        </p:attrNameLst>
                                      </p:cBhvr>
                                      <p:to>
                                        <p:strVal val="visible"/>
                                      </p:to>
                                    </p:set>
                                    <p:animEffect transition="in" filter="fade">
                                      <p:cBhvr>
                                        <p:cTn id="46" dur="500"/>
                                        <p:tgtEl>
                                          <p:spTgt spid="38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4">
                                            <p:txEl>
                                              <p:pRg st="3" end="3"/>
                                            </p:txEl>
                                          </p:spTgt>
                                        </p:tgtEl>
                                        <p:attrNameLst>
                                          <p:attrName>style.visibility</p:attrName>
                                        </p:attrNameLst>
                                      </p:cBhvr>
                                      <p:to>
                                        <p:strVal val="visible"/>
                                      </p:to>
                                    </p:set>
                                    <p:animEffect transition="in" filter="fade">
                                      <p:cBhvr>
                                        <p:cTn id="51" dur="500"/>
                                        <p:tgtEl>
                                          <p:spTgt spid="114">
                                            <p:txEl>
                                              <p:pRg st="3" end="3"/>
                                            </p:txEl>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81"/>
                                        </p:tgtEl>
                                        <p:attrNameLst>
                                          <p:attrName>style.visibility</p:attrName>
                                        </p:attrNameLst>
                                      </p:cBhvr>
                                      <p:to>
                                        <p:strVal val="visible"/>
                                      </p:to>
                                    </p:set>
                                    <p:animEffect transition="in" filter="fade">
                                      <p:cBhvr>
                                        <p:cTn id="55"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p:bldP spid="382" grpId="0"/>
      <p:bldP spid="3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491248B-6171-4002-9C26-FDDE26C60408}"/>
              </a:ext>
            </a:extLst>
          </p:cNvPr>
          <p:cNvPicPr>
            <a:picLocks noChangeAspect="1"/>
          </p:cNvPicPr>
          <p:nvPr/>
        </p:nvPicPr>
        <p:blipFill rotWithShape="1">
          <a:blip r:embed="rId4">
            <a:extLst>
              <a:ext uri="{28A0092B-C50C-407E-A947-70E740481C1C}">
                <a14:useLocalDpi xmlns:a14="http://schemas.microsoft.com/office/drawing/2010/main" val="0"/>
              </a:ext>
            </a:extLst>
          </a:blip>
          <a:srcRect l="2076" t="2428" r="1876" b="2869"/>
          <a:stretch/>
        </p:blipFill>
        <p:spPr>
          <a:xfrm>
            <a:off x="402266" y="1001355"/>
            <a:ext cx="7586834" cy="5780445"/>
          </a:xfrm>
          <a:prstGeom prst="rect">
            <a:avLst/>
          </a:prstGeom>
        </p:spPr>
      </p:pic>
      <p:sp>
        <p:nvSpPr>
          <p:cNvPr id="14339" name="Title 1">
            <a:extLst>
              <a:ext uri="{FF2B5EF4-FFF2-40B4-BE49-F238E27FC236}">
                <a16:creationId xmlns:a16="http://schemas.microsoft.com/office/drawing/2014/main" id="{90CEA873-541F-45B6-A48F-ABF7217CF163}"/>
              </a:ext>
            </a:extLst>
          </p:cNvPr>
          <p:cNvSpPr>
            <a:spLocks noGrp="1"/>
          </p:cNvSpPr>
          <p:nvPr>
            <p:ph type="title"/>
          </p:nvPr>
        </p:nvSpPr>
        <p:spPr bwMode="auto">
          <a:xfrm>
            <a:off x="304800" y="275304"/>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eaLnBrk="1" hangingPunct="1"/>
            <a:r>
              <a:rPr lang="en-US" altLang="en-US" sz="3200" dirty="0"/>
              <a:t>Parts of the Scoresheet</a:t>
            </a:r>
          </a:p>
        </p:txBody>
      </p:sp>
      <p:sp>
        <p:nvSpPr>
          <p:cNvPr id="14340" name="Rectangle 3">
            <a:extLst>
              <a:ext uri="{FF2B5EF4-FFF2-40B4-BE49-F238E27FC236}">
                <a16:creationId xmlns:a16="http://schemas.microsoft.com/office/drawing/2014/main" id="{4F419076-3363-4197-BACE-6AA88E2C2BB6}"/>
              </a:ext>
            </a:extLst>
          </p:cNvPr>
          <p:cNvSpPr>
            <a:spLocks noChangeArrowheads="1"/>
          </p:cNvSpPr>
          <p:nvPr/>
        </p:nvSpPr>
        <p:spPr bwMode="auto">
          <a:xfrm>
            <a:off x="2944837" y="2019300"/>
            <a:ext cx="838200" cy="1562100"/>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1" name="Rectangle 4">
            <a:extLst>
              <a:ext uri="{FF2B5EF4-FFF2-40B4-BE49-F238E27FC236}">
                <a16:creationId xmlns:a16="http://schemas.microsoft.com/office/drawing/2014/main" id="{F8CCCFEF-BF49-42FF-8372-437FE44B6583}"/>
              </a:ext>
            </a:extLst>
          </p:cNvPr>
          <p:cNvSpPr>
            <a:spLocks noChangeArrowheads="1"/>
          </p:cNvSpPr>
          <p:nvPr/>
        </p:nvSpPr>
        <p:spPr bwMode="auto">
          <a:xfrm>
            <a:off x="2945130" y="3581400"/>
            <a:ext cx="838200" cy="609600"/>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3" name="Rectangle 6">
            <a:extLst>
              <a:ext uri="{FF2B5EF4-FFF2-40B4-BE49-F238E27FC236}">
                <a16:creationId xmlns:a16="http://schemas.microsoft.com/office/drawing/2014/main" id="{6763B995-EAC1-4D3D-8984-12923537BD7A}"/>
              </a:ext>
            </a:extLst>
          </p:cNvPr>
          <p:cNvSpPr>
            <a:spLocks noChangeArrowheads="1"/>
          </p:cNvSpPr>
          <p:nvPr/>
        </p:nvSpPr>
        <p:spPr bwMode="auto">
          <a:xfrm>
            <a:off x="6252386" y="5314950"/>
            <a:ext cx="1719072" cy="1466850"/>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4" name="Rectangle 7">
            <a:extLst>
              <a:ext uri="{FF2B5EF4-FFF2-40B4-BE49-F238E27FC236}">
                <a16:creationId xmlns:a16="http://schemas.microsoft.com/office/drawing/2014/main" id="{D330DF02-9001-42DE-A603-5243C82C8F2A}"/>
              </a:ext>
            </a:extLst>
          </p:cNvPr>
          <p:cNvSpPr>
            <a:spLocks noChangeArrowheads="1"/>
          </p:cNvSpPr>
          <p:nvPr/>
        </p:nvSpPr>
        <p:spPr bwMode="auto">
          <a:xfrm>
            <a:off x="517574" y="2426144"/>
            <a:ext cx="2423160" cy="1155256"/>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6" name="Rectangle 9">
            <a:extLst>
              <a:ext uri="{FF2B5EF4-FFF2-40B4-BE49-F238E27FC236}">
                <a16:creationId xmlns:a16="http://schemas.microsoft.com/office/drawing/2014/main" id="{B13C33D5-A707-4B48-8BE3-8B63E630201C}"/>
              </a:ext>
            </a:extLst>
          </p:cNvPr>
          <p:cNvSpPr>
            <a:spLocks noChangeArrowheads="1"/>
          </p:cNvSpPr>
          <p:nvPr/>
        </p:nvSpPr>
        <p:spPr bwMode="auto">
          <a:xfrm>
            <a:off x="518160" y="3581400"/>
            <a:ext cx="2423160" cy="609600"/>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7" name="Rectangle 10">
            <a:extLst>
              <a:ext uri="{FF2B5EF4-FFF2-40B4-BE49-F238E27FC236}">
                <a16:creationId xmlns:a16="http://schemas.microsoft.com/office/drawing/2014/main" id="{87A90F44-6202-43A8-B000-08D87A1453D9}"/>
              </a:ext>
            </a:extLst>
          </p:cNvPr>
          <p:cNvSpPr>
            <a:spLocks noChangeArrowheads="1"/>
          </p:cNvSpPr>
          <p:nvPr/>
        </p:nvSpPr>
        <p:spPr bwMode="auto">
          <a:xfrm>
            <a:off x="6252386" y="2571749"/>
            <a:ext cx="1721944" cy="439643"/>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8" name="Rectangle 11">
            <a:extLst>
              <a:ext uri="{FF2B5EF4-FFF2-40B4-BE49-F238E27FC236}">
                <a16:creationId xmlns:a16="http://schemas.microsoft.com/office/drawing/2014/main" id="{4A2F95F4-7E03-42CF-93C7-9F3838523189}"/>
              </a:ext>
            </a:extLst>
          </p:cNvPr>
          <p:cNvSpPr>
            <a:spLocks noChangeArrowheads="1"/>
          </p:cNvSpPr>
          <p:nvPr/>
        </p:nvSpPr>
        <p:spPr bwMode="auto">
          <a:xfrm>
            <a:off x="6248400" y="1437104"/>
            <a:ext cx="1725930" cy="1097280"/>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49" name="Rectangle 12">
            <a:extLst>
              <a:ext uri="{FF2B5EF4-FFF2-40B4-BE49-F238E27FC236}">
                <a16:creationId xmlns:a16="http://schemas.microsoft.com/office/drawing/2014/main" id="{BF96D9C4-A60F-4D17-A1E2-CD7702C6A139}"/>
              </a:ext>
            </a:extLst>
          </p:cNvPr>
          <p:cNvSpPr>
            <a:spLocks noChangeArrowheads="1"/>
          </p:cNvSpPr>
          <p:nvPr/>
        </p:nvSpPr>
        <p:spPr bwMode="auto">
          <a:xfrm>
            <a:off x="6252210" y="3011392"/>
            <a:ext cx="1722120" cy="749078"/>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0" name="Rectangle 13">
            <a:extLst>
              <a:ext uri="{FF2B5EF4-FFF2-40B4-BE49-F238E27FC236}">
                <a16:creationId xmlns:a16="http://schemas.microsoft.com/office/drawing/2014/main" id="{C78CD18A-18D9-4858-9EA2-CBAF31EA04F8}"/>
              </a:ext>
            </a:extLst>
          </p:cNvPr>
          <p:cNvSpPr>
            <a:spLocks noChangeArrowheads="1"/>
          </p:cNvSpPr>
          <p:nvPr/>
        </p:nvSpPr>
        <p:spPr bwMode="auto">
          <a:xfrm>
            <a:off x="517867" y="2170112"/>
            <a:ext cx="2423160" cy="256032"/>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1" name="Rectangle 14">
            <a:extLst>
              <a:ext uri="{FF2B5EF4-FFF2-40B4-BE49-F238E27FC236}">
                <a16:creationId xmlns:a16="http://schemas.microsoft.com/office/drawing/2014/main" id="{72EE730A-56A3-498C-B71C-60E4393F9C65}"/>
              </a:ext>
            </a:extLst>
          </p:cNvPr>
          <p:cNvSpPr>
            <a:spLocks noChangeArrowheads="1"/>
          </p:cNvSpPr>
          <p:nvPr/>
        </p:nvSpPr>
        <p:spPr bwMode="auto">
          <a:xfrm>
            <a:off x="3783037" y="2171206"/>
            <a:ext cx="2423160" cy="254938"/>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2" name="Rectangle 15">
            <a:extLst>
              <a:ext uri="{FF2B5EF4-FFF2-40B4-BE49-F238E27FC236}">
                <a16:creationId xmlns:a16="http://schemas.microsoft.com/office/drawing/2014/main" id="{99C29C36-70B9-4ACF-A0A5-0F544C95131E}"/>
              </a:ext>
            </a:extLst>
          </p:cNvPr>
          <p:cNvSpPr>
            <a:spLocks noChangeArrowheads="1"/>
          </p:cNvSpPr>
          <p:nvPr/>
        </p:nvSpPr>
        <p:spPr bwMode="auto">
          <a:xfrm>
            <a:off x="518160" y="4191000"/>
            <a:ext cx="2029968" cy="164872"/>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3" name="Rectangle 16">
            <a:extLst>
              <a:ext uri="{FF2B5EF4-FFF2-40B4-BE49-F238E27FC236}">
                <a16:creationId xmlns:a16="http://schemas.microsoft.com/office/drawing/2014/main" id="{E1DB7927-DCCD-44D3-86EB-4653EED7616B}"/>
              </a:ext>
            </a:extLst>
          </p:cNvPr>
          <p:cNvSpPr>
            <a:spLocks noChangeArrowheads="1"/>
          </p:cNvSpPr>
          <p:nvPr/>
        </p:nvSpPr>
        <p:spPr bwMode="auto">
          <a:xfrm>
            <a:off x="4175760" y="4191000"/>
            <a:ext cx="2034539" cy="164872"/>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4" name="Rectangle 17">
            <a:extLst>
              <a:ext uri="{FF2B5EF4-FFF2-40B4-BE49-F238E27FC236}">
                <a16:creationId xmlns:a16="http://schemas.microsoft.com/office/drawing/2014/main" id="{2D6E2FA6-D8AF-4E9D-8AB3-46946E0E92B0}"/>
              </a:ext>
            </a:extLst>
          </p:cNvPr>
          <p:cNvSpPr>
            <a:spLocks noChangeArrowheads="1"/>
          </p:cNvSpPr>
          <p:nvPr/>
        </p:nvSpPr>
        <p:spPr bwMode="auto">
          <a:xfrm>
            <a:off x="2548128" y="4191000"/>
            <a:ext cx="1627632" cy="164872"/>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5" name="Rectangle 21">
            <a:extLst>
              <a:ext uri="{FF2B5EF4-FFF2-40B4-BE49-F238E27FC236}">
                <a16:creationId xmlns:a16="http://schemas.microsoft.com/office/drawing/2014/main" id="{AF8ACC26-6E8E-4F11-8133-9734266D441A}"/>
              </a:ext>
            </a:extLst>
          </p:cNvPr>
          <p:cNvSpPr>
            <a:spLocks noChangeArrowheads="1"/>
          </p:cNvSpPr>
          <p:nvPr/>
        </p:nvSpPr>
        <p:spPr bwMode="auto">
          <a:xfrm>
            <a:off x="518160" y="2018806"/>
            <a:ext cx="2423160" cy="1524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6" name="Rectangle 22">
            <a:extLst>
              <a:ext uri="{FF2B5EF4-FFF2-40B4-BE49-F238E27FC236}">
                <a16:creationId xmlns:a16="http://schemas.microsoft.com/office/drawing/2014/main" id="{1D9DB354-12A9-4213-AF63-0E6A62F6C08D}"/>
              </a:ext>
            </a:extLst>
          </p:cNvPr>
          <p:cNvSpPr>
            <a:spLocks noChangeArrowheads="1"/>
          </p:cNvSpPr>
          <p:nvPr/>
        </p:nvSpPr>
        <p:spPr bwMode="auto">
          <a:xfrm>
            <a:off x="3783331" y="2018806"/>
            <a:ext cx="2423160" cy="1524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14357" name="TextBox 23">
            <a:extLst>
              <a:ext uri="{FF2B5EF4-FFF2-40B4-BE49-F238E27FC236}">
                <a16:creationId xmlns:a16="http://schemas.microsoft.com/office/drawing/2014/main" id="{2A325405-5D8D-4880-99DC-56FC9E0A8481}"/>
              </a:ext>
            </a:extLst>
          </p:cNvPr>
          <p:cNvSpPr txBox="1">
            <a:spLocks noChangeArrowheads="1"/>
          </p:cNvSpPr>
          <p:nvPr/>
        </p:nvSpPr>
        <p:spPr bwMode="auto">
          <a:xfrm>
            <a:off x="903288" y="2676525"/>
            <a:ext cx="171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dirty="0">
                <a:latin typeface="Arial Black" panose="020B0A04020102090204" pitchFamily="34" charset="0"/>
              </a:rPr>
              <a:t>SCORE AT </a:t>
            </a:r>
          </a:p>
          <a:p>
            <a:pPr algn="ctr" eaLnBrk="1" hangingPunct="1"/>
            <a:r>
              <a:rPr lang="en-US" altLang="en-US" sz="1400" b="1" dirty="0">
                <a:latin typeface="Arial Black" panose="020B0A04020102090204" pitchFamily="34" charset="0"/>
              </a:rPr>
              <a:t>SUBSTITUTION</a:t>
            </a:r>
          </a:p>
        </p:txBody>
      </p:sp>
      <p:sp>
        <p:nvSpPr>
          <p:cNvPr id="14358" name="TextBox 24">
            <a:extLst>
              <a:ext uri="{FF2B5EF4-FFF2-40B4-BE49-F238E27FC236}">
                <a16:creationId xmlns:a16="http://schemas.microsoft.com/office/drawing/2014/main" id="{2A42400B-B1AC-446F-A9ED-969E0D2CB601}"/>
              </a:ext>
            </a:extLst>
          </p:cNvPr>
          <p:cNvSpPr txBox="1">
            <a:spLocks noChangeArrowheads="1"/>
          </p:cNvSpPr>
          <p:nvPr/>
        </p:nvSpPr>
        <p:spPr bwMode="auto">
          <a:xfrm>
            <a:off x="4224338" y="2676525"/>
            <a:ext cx="1709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dirty="0">
                <a:latin typeface="Arial Black" panose="020B0A04020102090204" pitchFamily="34" charset="0"/>
              </a:rPr>
              <a:t>SCORE AT </a:t>
            </a:r>
          </a:p>
          <a:p>
            <a:pPr algn="ctr" eaLnBrk="1" hangingPunct="1"/>
            <a:r>
              <a:rPr lang="en-US" altLang="en-US" sz="1400" b="1" dirty="0">
                <a:latin typeface="Arial Black" panose="020B0A04020102090204" pitchFamily="34" charset="0"/>
              </a:rPr>
              <a:t>SUBSTITUTION</a:t>
            </a:r>
          </a:p>
        </p:txBody>
      </p:sp>
      <p:sp>
        <p:nvSpPr>
          <p:cNvPr id="14360" name="TextBox 26">
            <a:extLst>
              <a:ext uri="{FF2B5EF4-FFF2-40B4-BE49-F238E27FC236}">
                <a16:creationId xmlns:a16="http://schemas.microsoft.com/office/drawing/2014/main" id="{3E8777E5-F3A8-4A33-9B97-8FCD6B8BC6CF}"/>
              </a:ext>
            </a:extLst>
          </p:cNvPr>
          <p:cNvSpPr txBox="1">
            <a:spLocks noChangeArrowheads="1"/>
          </p:cNvSpPr>
          <p:nvPr/>
        </p:nvSpPr>
        <p:spPr bwMode="auto">
          <a:xfrm>
            <a:off x="2841894" y="2453146"/>
            <a:ext cx="1040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POINTS</a:t>
            </a:r>
          </a:p>
          <a:p>
            <a:pPr algn="ctr" eaLnBrk="1" hangingPunct="1"/>
            <a:r>
              <a:rPr lang="en-US" altLang="en-US" sz="1200" b="1" dirty="0">
                <a:latin typeface="Arial Black" panose="020B0A04020102090204" pitchFamily="34" charset="0"/>
              </a:rPr>
              <a:t>COLUMNS</a:t>
            </a:r>
          </a:p>
        </p:txBody>
      </p:sp>
      <p:sp>
        <p:nvSpPr>
          <p:cNvPr id="14372" name="TextBox 53">
            <a:extLst>
              <a:ext uri="{FF2B5EF4-FFF2-40B4-BE49-F238E27FC236}">
                <a16:creationId xmlns:a16="http://schemas.microsoft.com/office/drawing/2014/main" id="{59FB01C9-8289-4D54-A4B6-E53BEDB78742}"/>
              </a:ext>
            </a:extLst>
          </p:cNvPr>
          <p:cNvSpPr txBox="1">
            <a:spLocks noChangeArrowheads="1"/>
          </p:cNvSpPr>
          <p:nvPr/>
        </p:nvSpPr>
        <p:spPr bwMode="auto">
          <a:xfrm>
            <a:off x="6553200" y="5882146"/>
            <a:ext cx="104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REMARKS</a:t>
            </a:r>
          </a:p>
        </p:txBody>
      </p:sp>
      <p:sp>
        <p:nvSpPr>
          <p:cNvPr id="14373" name="TextBox 54">
            <a:extLst>
              <a:ext uri="{FF2B5EF4-FFF2-40B4-BE49-F238E27FC236}">
                <a16:creationId xmlns:a16="http://schemas.microsoft.com/office/drawing/2014/main" id="{F392C2AB-0889-457A-BE12-7AC9AFBB4B14}"/>
              </a:ext>
            </a:extLst>
          </p:cNvPr>
          <p:cNvSpPr txBox="1">
            <a:spLocks noChangeArrowheads="1"/>
          </p:cNvSpPr>
          <p:nvPr/>
        </p:nvSpPr>
        <p:spPr bwMode="auto">
          <a:xfrm>
            <a:off x="6553200" y="4466237"/>
            <a:ext cx="1201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SANCTIONS</a:t>
            </a:r>
          </a:p>
        </p:txBody>
      </p:sp>
      <p:sp>
        <p:nvSpPr>
          <p:cNvPr id="14374" name="TextBox 55">
            <a:extLst>
              <a:ext uri="{FF2B5EF4-FFF2-40B4-BE49-F238E27FC236}">
                <a16:creationId xmlns:a16="http://schemas.microsoft.com/office/drawing/2014/main" id="{043F96EE-4E94-42C9-9337-28DA3A347E5C}"/>
              </a:ext>
            </a:extLst>
          </p:cNvPr>
          <p:cNvSpPr txBox="1">
            <a:spLocks noChangeArrowheads="1"/>
          </p:cNvSpPr>
          <p:nvPr/>
        </p:nvSpPr>
        <p:spPr bwMode="auto">
          <a:xfrm>
            <a:off x="6576646" y="3166514"/>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OFFICIALS</a:t>
            </a:r>
            <a:br>
              <a:rPr lang="en-US" altLang="en-US" sz="1200" b="1" dirty="0">
                <a:latin typeface="Arial Black" panose="020B0A04020102090204" pitchFamily="34" charset="0"/>
              </a:rPr>
            </a:br>
            <a:r>
              <a:rPr lang="en-US" altLang="en-US" sz="1200" b="1" dirty="0">
                <a:latin typeface="Arial Black" panose="020B0A04020102090204" pitchFamily="34" charset="0"/>
              </a:rPr>
              <a:t>(INK)</a:t>
            </a:r>
          </a:p>
        </p:txBody>
      </p:sp>
      <p:sp>
        <p:nvSpPr>
          <p:cNvPr id="14375" name="TextBox 56">
            <a:extLst>
              <a:ext uri="{FF2B5EF4-FFF2-40B4-BE49-F238E27FC236}">
                <a16:creationId xmlns:a16="http://schemas.microsoft.com/office/drawing/2014/main" id="{32DB5083-68B6-4C4F-905F-D57DBC039022}"/>
              </a:ext>
            </a:extLst>
          </p:cNvPr>
          <p:cNvSpPr txBox="1">
            <a:spLocks noChangeArrowheads="1"/>
          </p:cNvSpPr>
          <p:nvPr/>
        </p:nvSpPr>
        <p:spPr bwMode="auto">
          <a:xfrm>
            <a:off x="3048000" y="1157746"/>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dirty="0">
                <a:latin typeface="Arial Black" panose="020B0A04020102090204" pitchFamily="34" charset="0"/>
              </a:rPr>
              <a:t>HEADING</a:t>
            </a:r>
            <a:br>
              <a:rPr lang="en-US" altLang="en-US" sz="1400" b="1" dirty="0">
                <a:latin typeface="Arial Black" panose="020B0A04020102090204" pitchFamily="34" charset="0"/>
              </a:rPr>
            </a:br>
            <a:r>
              <a:rPr lang="en-US" altLang="en-US" sz="1400" b="1" dirty="0">
                <a:latin typeface="Arial Black" panose="020B0A04020102090204" pitchFamily="34" charset="0"/>
              </a:rPr>
              <a:t>(INK)</a:t>
            </a:r>
          </a:p>
        </p:txBody>
      </p:sp>
      <p:sp>
        <p:nvSpPr>
          <p:cNvPr id="14376" name="TextBox 57">
            <a:extLst>
              <a:ext uri="{FF2B5EF4-FFF2-40B4-BE49-F238E27FC236}">
                <a16:creationId xmlns:a16="http://schemas.microsoft.com/office/drawing/2014/main" id="{E1900B15-787D-4E3F-92A0-3BCA45EB0A62}"/>
              </a:ext>
            </a:extLst>
          </p:cNvPr>
          <p:cNvSpPr txBox="1">
            <a:spLocks noChangeArrowheads="1"/>
          </p:cNvSpPr>
          <p:nvPr/>
        </p:nvSpPr>
        <p:spPr bwMode="auto">
          <a:xfrm>
            <a:off x="6705600" y="1767346"/>
            <a:ext cx="96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RESULTS</a:t>
            </a:r>
          </a:p>
          <a:p>
            <a:pPr algn="ctr" eaLnBrk="1" hangingPunct="1"/>
            <a:r>
              <a:rPr lang="en-US" altLang="en-US" sz="1200" b="1" dirty="0">
                <a:latin typeface="Arial Black" panose="020B0A04020102090204" pitchFamily="34" charset="0"/>
              </a:rPr>
              <a:t>(INK)</a:t>
            </a:r>
          </a:p>
        </p:txBody>
      </p:sp>
      <p:sp>
        <p:nvSpPr>
          <p:cNvPr id="14377" name="TextBox 58">
            <a:extLst>
              <a:ext uri="{FF2B5EF4-FFF2-40B4-BE49-F238E27FC236}">
                <a16:creationId xmlns:a16="http://schemas.microsoft.com/office/drawing/2014/main" id="{6176CB7F-F3A1-4FCC-BB68-385D688B6E0D}"/>
              </a:ext>
            </a:extLst>
          </p:cNvPr>
          <p:cNvSpPr txBox="1">
            <a:spLocks noChangeArrowheads="1"/>
          </p:cNvSpPr>
          <p:nvPr/>
        </p:nvSpPr>
        <p:spPr bwMode="auto">
          <a:xfrm>
            <a:off x="6540499" y="2605546"/>
            <a:ext cx="130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SIGNATURES</a:t>
            </a:r>
            <a:br>
              <a:rPr lang="en-US" altLang="en-US" sz="1200" b="1" dirty="0">
                <a:latin typeface="Arial Black" panose="020B0A04020102090204" pitchFamily="34" charset="0"/>
              </a:rPr>
            </a:br>
            <a:r>
              <a:rPr lang="en-US" altLang="en-US" sz="1200" b="1" dirty="0">
                <a:latin typeface="Arial Black" panose="020B0A04020102090204" pitchFamily="34" charset="0"/>
              </a:rPr>
              <a:t>(INK)</a:t>
            </a:r>
          </a:p>
        </p:txBody>
      </p:sp>
      <p:sp>
        <p:nvSpPr>
          <p:cNvPr id="14378" name="TextBox 59">
            <a:extLst>
              <a:ext uri="{FF2B5EF4-FFF2-40B4-BE49-F238E27FC236}">
                <a16:creationId xmlns:a16="http://schemas.microsoft.com/office/drawing/2014/main" id="{CE61E89B-966E-4341-9AAA-5238A860AEAE}"/>
              </a:ext>
            </a:extLst>
          </p:cNvPr>
          <p:cNvSpPr txBox="1">
            <a:spLocks noChangeArrowheads="1"/>
          </p:cNvSpPr>
          <p:nvPr/>
        </p:nvSpPr>
        <p:spPr bwMode="auto">
          <a:xfrm>
            <a:off x="4171827" y="2251294"/>
            <a:ext cx="1601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dirty="0">
                <a:latin typeface="Arial Black" panose="020B0A04020102090204" pitchFamily="34" charset="0"/>
              </a:rPr>
              <a:t>SERVICE ORDER (INK)</a:t>
            </a:r>
          </a:p>
        </p:txBody>
      </p:sp>
      <p:sp>
        <p:nvSpPr>
          <p:cNvPr id="14379" name="TextBox 60">
            <a:extLst>
              <a:ext uri="{FF2B5EF4-FFF2-40B4-BE49-F238E27FC236}">
                <a16:creationId xmlns:a16="http://schemas.microsoft.com/office/drawing/2014/main" id="{51F89C49-2747-45EB-886D-45BF4F620F7F}"/>
              </a:ext>
            </a:extLst>
          </p:cNvPr>
          <p:cNvSpPr txBox="1">
            <a:spLocks noChangeArrowheads="1"/>
          </p:cNvSpPr>
          <p:nvPr/>
        </p:nvSpPr>
        <p:spPr bwMode="auto">
          <a:xfrm>
            <a:off x="4108938" y="3762375"/>
            <a:ext cx="171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SERVICE ROUNDS</a:t>
            </a:r>
          </a:p>
        </p:txBody>
      </p:sp>
      <p:sp>
        <p:nvSpPr>
          <p:cNvPr id="14380" name="TextBox 61">
            <a:extLst>
              <a:ext uri="{FF2B5EF4-FFF2-40B4-BE49-F238E27FC236}">
                <a16:creationId xmlns:a16="http://schemas.microsoft.com/office/drawing/2014/main" id="{A03C2113-51A4-4E58-90A0-C8C9F4C578F4}"/>
              </a:ext>
            </a:extLst>
          </p:cNvPr>
          <p:cNvSpPr txBox="1">
            <a:spLocks noChangeArrowheads="1"/>
          </p:cNvSpPr>
          <p:nvPr/>
        </p:nvSpPr>
        <p:spPr bwMode="auto">
          <a:xfrm>
            <a:off x="900919" y="2250415"/>
            <a:ext cx="16017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dirty="0">
                <a:latin typeface="Arial Black" panose="020B0A04020102090204" pitchFamily="34" charset="0"/>
              </a:rPr>
              <a:t>SERVICE ORDER (INK)</a:t>
            </a:r>
          </a:p>
        </p:txBody>
      </p:sp>
      <p:sp>
        <p:nvSpPr>
          <p:cNvPr id="14381" name="TextBox 62">
            <a:extLst>
              <a:ext uri="{FF2B5EF4-FFF2-40B4-BE49-F238E27FC236}">
                <a16:creationId xmlns:a16="http://schemas.microsoft.com/office/drawing/2014/main" id="{86116646-F66F-41E4-B034-B4BF48F0746B}"/>
              </a:ext>
            </a:extLst>
          </p:cNvPr>
          <p:cNvSpPr txBox="1">
            <a:spLocks noChangeArrowheads="1"/>
          </p:cNvSpPr>
          <p:nvPr/>
        </p:nvSpPr>
        <p:spPr bwMode="auto">
          <a:xfrm>
            <a:off x="838200" y="3762375"/>
            <a:ext cx="171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SERVICE ROUNDS</a:t>
            </a:r>
          </a:p>
        </p:txBody>
      </p:sp>
      <p:sp>
        <p:nvSpPr>
          <p:cNvPr id="14382" name="TextBox 65">
            <a:extLst>
              <a:ext uri="{FF2B5EF4-FFF2-40B4-BE49-F238E27FC236}">
                <a16:creationId xmlns:a16="http://schemas.microsoft.com/office/drawing/2014/main" id="{255E1233-2E0A-44D9-9031-7C4015D82094}"/>
              </a:ext>
            </a:extLst>
          </p:cNvPr>
          <p:cNvSpPr txBox="1">
            <a:spLocks noChangeArrowheads="1"/>
          </p:cNvSpPr>
          <p:nvPr/>
        </p:nvSpPr>
        <p:spPr bwMode="auto">
          <a:xfrm>
            <a:off x="1066800" y="1736866"/>
            <a:ext cx="15890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pPr>
            <a:endParaRPr lang="en-US" altLang="en-US" sz="900" b="1" dirty="0">
              <a:latin typeface="Arial Black" panose="020B0A04020102090204" pitchFamily="34" charset="0"/>
            </a:endParaRPr>
          </a:p>
          <a:p>
            <a:pPr algn="ctr" eaLnBrk="1" hangingPunct="1">
              <a:lnSpc>
                <a:spcPct val="150000"/>
              </a:lnSpc>
            </a:pPr>
            <a:r>
              <a:rPr lang="en-US" altLang="en-US" sz="900" b="1" dirty="0">
                <a:latin typeface="Arial Black" panose="020B0A04020102090204" pitchFamily="34" charset="0"/>
              </a:rPr>
              <a:t>TIME AND TEAM (INK)</a:t>
            </a:r>
          </a:p>
        </p:txBody>
      </p:sp>
      <p:sp>
        <p:nvSpPr>
          <p:cNvPr id="14383" name="TextBox 66">
            <a:extLst>
              <a:ext uri="{FF2B5EF4-FFF2-40B4-BE49-F238E27FC236}">
                <a16:creationId xmlns:a16="http://schemas.microsoft.com/office/drawing/2014/main" id="{46DBD810-5BEB-43A2-A762-57594E51D4B6}"/>
              </a:ext>
            </a:extLst>
          </p:cNvPr>
          <p:cNvSpPr txBox="1">
            <a:spLocks noChangeArrowheads="1"/>
          </p:cNvSpPr>
          <p:nvPr/>
        </p:nvSpPr>
        <p:spPr bwMode="auto">
          <a:xfrm>
            <a:off x="4316730" y="1576528"/>
            <a:ext cx="1550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200000"/>
              </a:lnSpc>
            </a:pPr>
            <a:endParaRPr lang="en-US" altLang="en-US" sz="900" b="1" dirty="0">
              <a:latin typeface="Arial Black" panose="020B0A04020102090204" pitchFamily="34" charset="0"/>
            </a:endParaRPr>
          </a:p>
          <a:p>
            <a:pPr algn="ctr" eaLnBrk="1" hangingPunct="1"/>
            <a:endParaRPr lang="en-US" altLang="en-US" sz="900" b="1" dirty="0">
              <a:latin typeface="Arial Black" panose="020B0A04020102090204" pitchFamily="34" charset="0"/>
            </a:endParaRPr>
          </a:p>
          <a:p>
            <a:pPr algn="ctr" eaLnBrk="1" hangingPunct="1"/>
            <a:r>
              <a:rPr lang="en-US" altLang="en-US" sz="900" b="1" dirty="0">
                <a:latin typeface="Arial Black" panose="020B0A04020102090204" pitchFamily="34" charset="0"/>
              </a:rPr>
              <a:t>TIME AND TEAM(INK)</a:t>
            </a:r>
          </a:p>
        </p:txBody>
      </p:sp>
      <p:sp>
        <p:nvSpPr>
          <p:cNvPr id="51" name="Rectangle 5">
            <a:extLst>
              <a:ext uri="{FF2B5EF4-FFF2-40B4-BE49-F238E27FC236}">
                <a16:creationId xmlns:a16="http://schemas.microsoft.com/office/drawing/2014/main" id="{7BD583FE-F95E-4D6A-8D8C-5952A906E8DA}"/>
              </a:ext>
            </a:extLst>
          </p:cNvPr>
          <p:cNvSpPr>
            <a:spLocks noChangeArrowheads="1"/>
          </p:cNvSpPr>
          <p:nvPr/>
        </p:nvSpPr>
        <p:spPr bwMode="auto">
          <a:xfrm>
            <a:off x="3783037" y="2426144"/>
            <a:ext cx="2423160" cy="1155256"/>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50" name="TextBox 25">
            <a:extLst>
              <a:ext uri="{FF2B5EF4-FFF2-40B4-BE49-F238E27FC236}">
                <a16:creationId xmlns:a16="http://schemas.microsoft.com/office/drawing/2014/main" id="{69C852ED-A2AA-4B6F-8A7E-1ADEB7F88C94}"/>
              </a:ext>
            </a:extLst>
          </p:cNvPr>
          <p:cNvSpPr txBox="1">
            <a:spLocks noChangeArrowheads="1"/>
          </p:cNvSpPr>
          <p:nvPr/>
        </p:nvSpPr>
        <p:spPr bwMode="auto">
          <a:xfrm>
            <a:off x="3048000" y="3748087"/>
            <a:ext cx="66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Arial Black" panose="020B0A04020102090204" pitchFamily="34" charset="0"/>
              </a:rPr>
              <a:t>TIME </a:t>
            </a:r>
          </a:p>
          <a:p>
            <a:pPr algn="ctr" eaLnBrk="1" hangingPunct="1"/>
            <a:r>
              <a:rPr lang="en-US" altLang="en-US" sz="1200" b="1" dirty="0">
                <a:latin typeface="Arial Black" panose="020B0A04020102090204" pitchFamily="34" charset="0"/>
              </a:rPr>
              <a:t>OUTS</a:t>
            </a:r>
          </a:p>
        </p:txBody>
      </p:sp>
      <p:sp>
        <p:nvSpPr>
          <p:cNvPr id="52" name="Rectangle 8">
            <a:extLst>
              <a:ext uri="{FF2B5EF4-FFF2-40B4-BE49-F238E27FC236}">
                <a16:creationId xmlns:a16="http://schemas.microsoft.com/office/drawing/2014/main" id="{4BF224E0-4BEB-4BC1-A49A-4A782C08513B}"/>
              </a:ext>
            </a:extLst>
          </p:cNvPr>
          <p:cNvSpPr>
            <a:spLocks noChangeArrowheads="1"/>
          </p:cNvSpPr>
          <p:nvPr/>
        </p:nvSpPr>
        <p:spPr bwMode="auto">
          <a:xfrm>
            <a:off x="3787140" y="3580906"/>
            <a:ext cx="2423160" cy="610094"/>
          </a:xfrm>
          <a:prstGeom prst="rect">
            <a:avLst/>
          </a:prstGeom>
          <a:noFill/>
          <a:ln w="317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grpSp>
        <p:nvGrpSpPr>
          <p:cNvPr id="21" name="Group 20"/>
          <p:cNvGrpSpPr/>
          <p:nvPr/>
        </p:nvGrpSpPr>
        <p:grpSpPr>
          <a:xfrm>
            <a:off x="2274277" y="991732"/>
            <a:ext cx="5715000" cy="902106"/>
            <a:chOff x="2274277" y="991732"/>
            <a:chExt cx="5715000" cy="902106"/>
          </a:xfrm>
        </p:grpSpPr>
        <p:cxnSp>
          <p:nvCxnSpPr>
            <p:cNvPr id="14368" name="Straight Connector 44">
              <a:extLst>
                <a:ext uri="{FF2B5EF4-FFF2-40B4-BE49-F238E27FC236}">
                  <a16:creationId xmlns:a16="http://schemas.microsoft.com/office/drawing/2014/main" id="{7D0E665F-C159-4AF4-94D9-FE4150F86842}"/>
                </a:ext>
              </a:extLst>
            </p:cNvPr>
            <p:cNvCxnSpPr>
              <a:cxnSpLocks noChangeShapeType="1"/>
            </p:cNvCxnSpPr>
            <p:nvPr/>
          </p:nvCxnSpPr>
          <p:spPr bwMode="auto">
            <a:xfrm>
              <a:off x="7974330" y="1005346"/>
              <a:ext cx="0" cy="457200"/>
            </a:xfrm>
            <a:prstGeom prst="line">
              <a:avLst/>
            </a:prstGeom>
            <a:noFill/>
            <a:ln w="31750" algn="ctr">
              <a:solidFill>
                <a:schemeClr val="tx1"/>
              </a:solidFill>
              <a:round/>
              <a:headEnd/>
              <a:tailEnd/>
            </a:ln>
          </p:spPr>
        </p:cxnSp>
        <p:grpSp>
          <p:nvGrpSpPr>
            <p:cNvPr id="20" name="Group 19"/>
            <p:cNvGrpSpPr/>
            <p:nvPr/>
          </p:nvGrpSpPr>
          <p:grpSpPr>
            <a:xfrm>
              <a:off x="2274277" y="991732"/>
              <a:ext cx="5715000" cy="902106"/>
              <a:chOff x="2274277" y="991732"/>
              <a:chExt cx="5715000" cy="902106"/>
            </a:xfrm>
          </p:grpSpPr>
          <p:cxnSp>
            <p:nvCxnSpPr>
              <p:cNvPr id="54" name="Straight Connector 40">
                <a:extLst>
                  <a:ext uri="{FF2B5EF4-FFF2-40B4-BE49-F238E27FC236}">
                    <a16:creationId xmlns:a16="http://schemas.microsoft.com/office/drawing/2014/main" id="{876CA208-CA67-4B8A-903B-8DCF63A9579E}"/>
                  </a:ext>
                </a:extLst>
              </p:cNvPr>
              <p:cNvCxnSpPr>
                <a:cxnSpLocks noChangeShapeType="1"/>
              </p:cNvCxnSpPr>
              <p:nvPr/>
            </p:nvCxnSpPr>
            <p:spPr bwMode="auto">
              <a:xfrm>
                <a:off x="2274277" y="991732"/>
                <a:ext cx="5715000" cy="0"/>
              </a:xfrm>
              <a:prstGeom prst="line">
                <a:avLst/>
              </a:prstGeom>
              <a:noFill/>
              <a:ln w="31750" algn="ctr">
                <a:solidFill>
                  <a:schemeClr val="tx1"/>
                </a:solidFill>
                <a:round/>
                <a:headEnd/>
                <a:tailEnd/>
              </a:ln>
            </p:spPr>
          </p:cxnSp>
          <p:cxnSp>
            <p:nvCxnSpPr>
              <p:cNvPr id="55" name="Straight Connector 42">
                <a:extLst>
                  <a:ext uri="{FF2B5EF4-FFF2-40B4-BE49-F238E27FC236}">
                    <a16:creationId xmlns:a16="http://schemas.microsoft.com/office/drawing/2014/main" id="{28EAD8D6-C5C9-4DA6-B2A7-8C450D569E91}"/>
                  </a:ext>
                </a:extLst>
              </p:cNvPr>
              <p:cNvCxnSpPr>
                <a:cxnSpLocks noChangeShapeType="1"/>
              </p:cNvCxnSpPr>
              <p:nvPr/>
            </p:nvCxnSpPr>
            <p:spPr bwMode="auto">
              <a:xfrm>
                <a:off x="2286000" y="997726"/>
                <a:ext cx="0" cy="896112"/>
              </a:xfrm>
              <a:prstGeom prst="line">
                <a:avLst/>
              </a:prstGeom>
              <a:noFill/>
              <a:ln w="31750" algn="ctr">
                <a:solidFill>
                  <a:schemeClr val="tx1"/>
                </a:solidFill>
                <a:round/>
                <a:headEnd/>
                <a:tailEnd/>
              </a:ln>
            </p:spPr>
          </p:cxnSp>
          <p:cxnSp>
            <p:nvCxnSpPr>
              <p:cNvPr id="56" name="Straight Connector 45">
                <a:extLst>
                  <a:ext uri="{FF2B5EF4-FFF2-40B4-BE49-F238E27FC236}">
                    <a16:creationId xmlns:a16="http://schemas.microsoft.com/office/drawing/2014/main" id="{1DFBD015-9E2E-427D-A6B4-CB77AD5E44F3}"/>
                  </a:ext>
                </a:extLst>
              </p:cNvPr>
              <p:cNvCxnSpPr>
                <a:cxnSpLocks noChangeShapeType="1"/>
              </p:cNvCxnSpPr>
              <p:nvPr/>
            </p:nvCxnSpPr>
            <p:spPr bwMode="auto">
              <a:xfrm>
                <a:off x="6187440" y="1437104"/>
                <a:ext cx="0" cy="450446"/>
              </a:xfrm>
              <a:prstGeom prst="line">
                <a:avLst/>
              </a:prstGeom>
              <a:noFill/>
              <a:ln w="31750" algn="ctr">
                <a:solidFill>
                  <a:schemeClr val="tx1"/>
                </a:solidFill>
                <a:round/>
                <a:headEnd/>
                <a:tailEnd/>
              </a:ln>
            </p:spPr>
          </p:cxnSp>
          <p:cxnSp>
            <p:nvCxnSpPr>
              <p:cNvPr id="57" name="Straight Connector 46">
                <a:extLst>
                  <a:ext uri="{FF2B5EF4-FFF2-40B4-BE49-F238E27FC236}">
                    <a16:creationId xmlns:a16="http://schemas.microsoft.com/office/drawing/2014/main" id="{2BFBB80A-78A9-417F-B641-9EF5BE3E14D5}"/>
                  </a:ext>
                </a:extLst>
              </p:cNvPr>
              <p:cNvCxnSpPr>
                <a:cxnSpLocks noChangeShapeType="1"/>
              </p:cNvCxnSpPr>
              <p:nvPr/>
            </p:nvCxnSpPr>
            <p:spPr bwMode="auto">
              <a:xfrm>
                <a:off x="2286000" y="1874520"/>
                <a:ext cx="3886200" cy="0"/>
              </a:xfrm>
              <a:prstGeom prst="line">
                <a:avLst/>
              </a:prstGeom>
              <a:noFill/>
              <a:ln w="31750" algn="ctr">
                <a:solidFill>
                  <a:schemeClr val="tx1"/>
                </a:solidFill>
                <a:round/>
                <a:headEnd/>
                <a:tailEnd/>
              </a:ln>
            </p:spPr>
          </p:cxnSp>
          <p:cxnSp>
            <p:nvCxnSpPr>
              <p:cNvPr id="58" name="Straight Connector 50">
                <a:extLst>
                  <a:ext uri="{FF2B5EF4-FFF2-40B4-BE49-F238E27FC236}">
                    <a16:creationId xmlns:a16="http://schemas.microsoft.com/office/drawing/2014/main" id="{3C370B7B-2BD8-4A05-B7BA-C4C3F49DF917}"/>
                  </a:ext>
                </a:extLst>
              </p:cNvPr>
              <p:cNvCxnSpPr>
                <a:cxnSpLocks noChangeShapeType="1"/>
              </p:cNvCxnSpPr>
              <p:nvPr/>
            </p:nvCxnSpPr>
            <p:spPr bwMode="auto">
              <a:xfrm>
                <a:off x="6172200" y="1437104"/>
                <a:ext cx="1802130" cy="0"/>
              </a:xfrm>
              <a:prstGeom prst="line">
                <a:avLst/>
              </a:prstGeom>
              <a:noFill/>
              <a:ln w="31750" algn="ctr">
                <a:solidFill>
                  <a:schemeClr val="tx1"/>
                </a:solidFill>
                <a:round/>
                <a:headEnd/>
                <a:tailEnd/>
              </a:ln>
            </p:spPr>
          </p:cxnSp>
        </p:grpSp>
      </p:grpSp>
      <p:sp>
        <p:nvSpPr>
          <p:cNvPr id="59" name="TextBox 67">
            <a:extLst>
              <a:ext uri="{FF2B5EF4-FFF2-40B4-BE49-F238E27FC236}">
                <a16:creationId xmlns:a16="http://schemas.microsoft.com/office/drawing/2014/main" id="{9FBA6A8F-A948-4DEF-BC21-B4740A4294D8}"/>
              </a:ext>
            </a:extLst>
          </p:cNvPr>
          <p:cNvSpPr txBox="1">
            <a:spLocks noChangeArrowheads="1"/>
          </p:cNvSpPr>
          <p:nvPr/>
        </p:nvSpPr>
        <p:spPr bwMode="auto">
          <a:xfrm>
            <a:off x="2571338" y="4179863"/>
            <a:ext cx="1537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b="1" dirty="0">
                <a:latin typeface="Arial Black" panose="020B0A04020102090204" pitchFamily="34" charset="0"/>
              </a:rPr>
              <a:t>LEGAL SUBSTITUTIONS</a:t>
            </a:r>
          </a:p>
        </p:txBody>
      </p:sp>
      <p:grpSp>
        <p:nvGrpSpPr>
          <p:cNvPr id="19" name="Group 18"/>
          <p:cNvGrpSpPr/>
          <p:nvPr/>
        </p:nvGrpSpPr>
        <p:grpSpPr>
          <a:xfrm>
            <a:off x="6236970" y="3782377"/>
            <a:ext cx="1752130" cy="1479233"/>
            <a:chOff x="6236970" y="3782377"/>
            <a:chExt cx="1752130" cy="1479233"/>
          </a:xfrm>
        </p:grpSpPr>
        <p:cxnSp>
          <p:nvCxnSpPr>
            <p:cNvPr id="14361" name="Straight Connector 28">
              <a:extLst>
                <a:ext uri="{FF2B5EF4-FFF2-40B4-BE49-F238E27FC236}">
                  <a16:creationId xmlns:a16="http://schemas.microsoft.com/office/drawing/2014/main" id="{82000D48-C48F-4861-8276-7F153E77FD06}"/>
                </a:ext>
              </a:extLst>
            </p:cNvPr>
            <p:cNvCxnSpPr>
              <a:cxnSpLocks noChangeShapeType="1"/>
            </p:cNvCxnSpPr>
            <p:nvPr/>
          </p:nvCxnSpPr>
          <p:spPr bwMode="auto">
            <a:xfrm>
              <a:off x="6248400" y="4027792"/>
              <a:ext cx="3810" cy="1230008"/>
            </a:xfrm>
            <a:prstGeom prst="line">
              <a:avLst/>
            </a:prstGeom>
            <a:noFill/>
            <a:ln w="31750" algn="ctr">
              <a:solidFill>
                <a:schemeClr val="tx1"/>
              </a:solidFill>
              <a:round/>
              <a:headEnd/>
              <a:tailEnd/>
            </a:ln>
          </p:spPr>
        </p:cxnSp>
        <p:cxnSp>
          <p:nvCxnSpPr>
            <p:cNvPr id="14362" name="Straight Connector 29">
              <a:extLst>
                <a:ext uri="{FF2B5EF4-FFF2-40B4-BE49-F238E27FC236}">
                  <a16:creationId xmlns:a16="http://schemas.microsoft.com/office/drawing/2014/main" id="{118D71AC-60FF-4C55-98A6-63166582FBF1}"/>
                </a:ext>
              </a:extLst>
            </p:cNvPr>
            <p:cNvCxnSpPr>
              <a:cxnSpLocks noChangeShapeType="1"/>
            </p:cNvCxnSpPr>
            <p:nvPr/>
          </p:nvCxnSpPr>
          <p:spPr bwMode="auto">
            <a:xfrm>
              <a:off x="6248400" y="4043032"/>
              <a:ext cx="838200" cy="0"/>
            </a:xfrm>
            <a:prstGeom prst="line">
              <a:avLst/>
            </a:prstGeom>
            <a:noFill/>
            <a:ln w="31750" algn="ctr">
              <a:solidFill>
                <a:schemeClr val="tx1"/>
              </a:solidFill>
              <a:round/>
              <a:headEnd/>
              <a:tailEnd/>
            </a:ln>
          </p:spPr>
        </p:cxnSp>
        <p:cxnSp>
          <p:nvCxnSpPr>
            <p:cNvPr id="14363" name="Straight Connector 34">
              <a:extLst>
                <a:ext uri="{FF2B5EF4-FFF2-40B4-BE49-F238E27FC236}">
                  <a16:creationId xmlns:a16="http://schemas.microsoft.com/office/drawing/2014/main" id="{B2E0DE23-693A-4AC4-B81D-B7DECD9C700E}"/>
                </a:ext>
              </a:extLst>
            </p:cNvPr>
            <p:cNvCxnSpPr>
              <a:cxnSpLocks noChangeShapeType="1"/>
            </p:cNvCxnSpPr>
            <p:nvPr/>
          </p:nvCxnSpPr>
          <p:spPr bwMode="auto">
            <a:xfrm>
              <a:off x="7974506" y="3782377"/>
              <a:ext cx="0" cy="1479233"/>
            </a:xfrm>
            <a:prstGeom prst="line">
              <a:avLst/>
            </a:prstGeom>
            <a:noFill/>
            <a:ln w="31750" algn="ctr">
              <a:solidFill>
                <a:schemeClr val="tx1"/>
              </a:solidFill>
              <a:round/>
              <a:headEnd/>
              <a:tailEnd/>
            </a:ln>
          </p:spPr>
        </p:cxnSp>
        <p:cxnSp>
          <p:nvCxnSpPr>
            <p:cNvPr id="14364" name="Straight Connector 36">
              <a:extLst>
                <a:ext uri="{FF2B5EF4-FFF2-40B4-BE49-F238E27FC236}">
                  <a16:creationId xmlns:a16="http://schemas.microsoft.com/office/drawing/2014/main" id="{606E9539-7AE2-499F-A476-525ECB104894}"/>
                </a:ext>
              </a:extLst>
            </p:cNvPr>
            <p:cNvCxnSpPr>
              <a:cxnSpLocks noChangeShapeType="1"/>
            </p:cNvCxnSpPr>
            <p:nvPr/>
          </p:nvCxnSpPr>
          <p:spPr bwMode="auto">
            <a:xfrm flipV="1">
              <a:off x="7070090" y="3793807"/>
              <a:ext cx="900430" cy="0"/>
            </a:xfrm>
            <a:prstGeom prst="line">
              <a:avLst/>
            </a:prstGeom>
            <a:noFill/>
            <a:ln w="25400" algn="ctr">
              <a:solidFill>
                <a:schemeClr val="tx1"/>
              </a:solidFill>
              <a:round/>
              <a:headEnd/>
              <a:tailEnd/>
            </a:ln>
          </p:spPr>
        </p:cxnSp>
        <p:cxnSp>
          <p:nvCxnSpPr>
            <p:cNvPr id="14365" name="Straight Connector 37">
              <a:extLst>
                <a:ext uri="{FF2B5EF4-FFF2-40B4-BE49-F238E27FC236}">
                  <a16:creationId xmlns:a16="http://schemas.microsoft.com/office/drawing/2014/main" id="{88E92E38-26F1-4BD0-B590-133B05ED07CE}"/>
                </a:ext>
              </a:extLst>
            </p:cNvPr>
            <p:cNvCxnSpPr>
              <a:cxnSpLocks noChangeShapeType="1"/>
            </p:cNvCxnSpPr>
            <p:nvPr/>
          </p:nvCxnSpPr>
          <p:spPr bwMode="auto">
            <a:xfrm flipV="1">
              <a:off x="7086600" y="3786187"/>
              <a:ext cx="0" cy="269869"/>
            </a:xfrm>
            <a:prstGeom prst="line">
              <a:avLst/>
            </a:prstGeom>
            <a:noFill/>
            <a:ln w="31750" algn="ctr">
              <a:solidFill>
                <a:schemeClr val="tx1"/>
              </a:solidFill>
              <a:round/>
              <a:headEnd/>
              <a:tailEnd/>
            </a:ln>
          </p:spPr>
        </p:cxnSp>
        <p:cxnSp>
          <p:nvCxnSpPr>
            <p:cNvPr id="67" name="Straight Connector 29">
              <a:extLst>
                <a:ext uri="{FF2B5EF4-FFF2-40B4-BE49-F238E27FC236}">
                  <a16:creationId xmlns:a16="http://schemas.microsoft.com/office/drawing/2014/main" id="{118D71AC-60FF-4C55-98A6-63166582FBF1}"/>
                </a:ext>
              </a:extLst>
            </p:cNvPr>
            <p:cNvCxnSpPr>
              <a:cxnSpLocks noChangeShapeType="1"/>
            </p:cNvCxnSpPr>
            <p:nvPr/>
          </p:nvCxnSpPr>
          <p:spPr bwMode="auto">
            <a:xfrm>
              <a:off x="6236970" y="5257800"/>
              <a:ext cx="1752130" cy="0"/>
            </a:xfrm>
            <a:prstGeom prst="line">
              <a:avLst/>
            </a:prstGeom>
            <a:noFill/>
            <a:ln w="31750" algn="ctr">
              <a:solidFill>
                <a:schemeClr val="tx1"/>
              </a:solidFill>
              <a:round/>
              <a:headEnd/>
              <a:tailEnd/>
            </a:ln>
          </p:spPr>
        </p:cxnSp>
      </p:grpSp>
      <p:sp>
        <p:nvSpPr>
          <p:cNvPr id="53" name="Rectangle 21">
            <a:extLst>
              <a:ext uri="{FF2B5EF4-FFF2-40B4-BE49-F238E27FC236}">
                <a16:creationId xmlns:a16="http://schemas.microsoft.com/office/drawing/2014/main" id="{AF8ACC26-6E8E-4F11-8133-9734266D441A}"/>
              </a:ext>
            </a:extLst>
          </p:cNvPr>
          <p:cNvSpPr>
            <a:spLocks noChangeArrowheads="1"/>
          </p:cNvSpPr>
          <p:nvPr/>
        </p:nvSpPr>
        <p:spPr bwMode="auto">
          <a:xfrm>
            <a:off x="670560" y="1877011"/>
            <a:ext cx="2274570" cy="141795"/>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60" name="Rectangle 22">
            <a:extLst>
              <a:ext uri="{FF2B5EF4-FFF2-40B4-BE49-F238E27FC236}">
                <a16:creationId xmlns:a16="http://schemas.microsoft.com/office/drawing/2014/main" id="{1D9DB354-12A9-4213-AF63-0E6A62F6C08D}"/>
              </a:ext>
            </a:extLst>
          </p:cNvPr>
          <p:cNvSpPr>
            <a:spLocks noChangeArrowheads="1"/>
          </p:cNvSpPr>
          <p:nvPr/>
        </p:nvSpPr>
        <p:spPr bwMode="auto">
          <a:xfrm>
            <a:off x="3787140" y="1877011"/>
            <a:ext cx="2146935" cy="14229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dirty="0"/>
          </a:p>
        </p:txBody>
      </p:sp>
      <p:sp>
        <p:nvSpPr>
          <p:cNvPr id="62" name="TextBox 66">
            <a:extLst>
              <a:ext uri="{FF2B5EF4-FFF2-40B4-BE49-F238E27FC236}">
                <a16:creationId xmlns:a16="http://schemas.microsoft.com/office/drawing/2014/main" id="{46DBD810-5BEB-43A2-A762-57594E51D4B6}"/>
              </a:ext>
            </a:extLst>
          </p:cNvPr>
          <p:cNvSpPr txBox="1">
            <a:spLocks noChangeArrowheads="1"/>
          </p:cNvSpPr>
          <p:nvPr/>
        </p:nvSpPr>
        <p:spPr bwMode="auto">
          <a:xfrm>
            <a:off x="4656381" y="1434733"/>
            <a:ext cx="1550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200000"/>
              </a:lnSpc>
            </a:pPr>
            <a:endParaRPr lang="en-US" altLang="en-US" sz="900" b="1" dirty="0">
              <a:latin typeface="Arial Black" panose="020B0A04020102090204" pitchFamily="34" charset="0"/>
            </a:endParaRPr>
          </a:p>
          <a:p>
            <a:pPr algn="ctr" eaLnBrk="1" hangingPunct="1"/>
            <a:endParaRPr lang="en-US" altLang="en-US" sz="900" b="1" dirty="0">
              <a:latin typeface="Arial Black" panose="020B0A04020102090204" pitchFamily="34" charset="0"/>
            </a:endParaRPr>
          </a:p>
          <a:p>
            <a:pPr algn="ctr" eaLnBrk="1" hangingPunct="1"/>
            <a:r>
              <a:rPr lang="en-US" altLang="en-US" sz="900" b="1" dirty="0">
                <a:latin typeface="Arial Black" panose="020B0A04020102090204" pitchFamily="34" charset="0"/>
              </a:rPr>
              <a:t>CAPTAINS</a:t>
            </a:r>
          </a:p>
        </p:txBody>
      </p:sp>
      <p:sp>
        <p:nvSpPr>
          <p:cNvPr id="63" name="TextBox 65">
            <a:extLst>
              <a:ext uri="{FF2B5EF4-FFF2-40B4-BE49-F238E27FC236}">
                <a16:creationId xmlns:a16="http://schemas.microsoft.com/office/drawing/2014/main" id="{255E1233-2E0A-44D9-9031-7C4015D82094}"/>
              </a:ext>
            </a:extLst>
          </p:cNvPr>
          <p:cNvSpPr txBox="1">
            <a:spLocks noChangeArrowheads="1"/>
          </p:cNvSpPr>
          <p:nvPr/>
        </p:nvSpPr>
        <p:spPr bwMode="auto">
          <a:xfrm>
            <a:off x="1395046" y="1583348"/>
            <a:ext cx="8451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50000"/>
              </a:lnSpc>
            </a:pPr>
            <a:endParaRPr lang="en-US" altLang="en-US" sz="900" b="1" dirty="0">
              <a:latin typeface="Arial Black" panose="020B0A04020102090204" pitchFamily="34" charset="0"/>
            </a:endParaRPr>
          </a:p>
          <a:p>
            <a:pPr algn="ctr" eaLnBrk="1" hangingPunct="1">
              <a:lnSpc>
                <a:spcPct val="150000"/>
              </a:lnSpc>
            </a:pPr>
            <a:r>
              <a:rPr lang="en-US" altLang="en-US" sz="900" b="1" dirty="0">
                <a:latin typeface="Arial Black" panose="020B0A04020102090204" pitchFamily="34" charset="0"/>
              </a:rPr>
              <a:t>CAPTAINS</a:t>
            </a:r>
          </a:p>
        </p:txBody>
      </p:sp>
      <p:pic>
        <p:nvPicPr>
          <p:cNvPr id="65" name="Picture 64">
            <a:extLst>
              <a:ext uri="{FF2B5EF4-FFF2-40B4-BE49-F238E27FC236}">
                <a16:creationId xmlns:a16="http://schemas.microsoft.com/office/drawing/2014/main" id="{5EC107EC-4777-431C-AE94-F4463E5D53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41" t="3715" r="75791" b="85759"/>
          <a:stretch/>
        </p:blipFill>
        <p:spPr>
          <a:xfrm>
            <a:off x="632460" y="1061695"/>
            <a:ext cx="1569589" cy="676548"/>
          </a:xfrm>
          <a:prstGeom prst="rect">
            <a:avLst/>
          </a:prstGeom>
        </p:spPr>
      </p:pic>
    </p:spTree>
    <p:custDataLst>
      <p:tags r:id="rId1"/>
    </p:custDataLst>
  </p:cSld>
  <p:clrMapOvr>
    <a:masterClrMapping/>
  </p:clrMapOvr>
  <p:transition spd="slow" advTm="44719">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75"/>
                                        </p:tgtEl>
                                        <p:attrNameLst>
                                          <p:attrName>style.visibility</p:attrName>
                                        </p:attrNameLst>
                                      </p:cBhvr>
                                      <p:to>
                                        <p:strVal val="visible"/>
                                      </p:to>
                                    </p:set>
                                    <p:animEffect transition="in" filter="wipe(left)">
                                      <p:cBhvr>
                                        <p:cTn id="10" dur="500"/>
                                        <p:tgtEl>
                                          <p:spTgt spid="143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355"/>
                                        </p:tgtEl>
                                        <p:attrNameLst>
                                          <p:attrName>style.visibility</p:attrName>
                                        </p:attrNameLst>
                                      </p:cBhvr>
                                      <p:to>
                                        <p:strVal val="visible"/>
                                      </p:to>
                                    </p:set>
                                    <p:animEffect transition="in" filter="wipe(left)">
                                      <p:cBhvr>
                                        <p:cTn id="29" dur="500"/>
                                        <p:tgtEl>
                                          <p:spTgt spid="1435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382"/>
                                        </p:tgtEl>
                                        <p:attrNameLst>
                                          <p:attrName>style.visibility</p:attrName>
                                        </p:attrNameLst>
                                      </p:cBhvr>
                                      <p:to>
                                        <p:strVal val="visible"/>
                                      </p:to>
                                    </p:set>
                                    <p:animEffect transition="in" filter="wipe(left)">
                                      <p:cBhvr>
                                        <p:cTn id="32" dur="500"/>
                                        <p:tgtEl>
                                          <p:spTgt spid="1438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356"/>
                                        </p:tgtEl>
                                        <p:attrNameLst>
                                          <p:attrName>style.visibility</p:attrName>
                                        </p:attrNameLst>
                                      </p:cBhvr>
                                      <p:to>
                                        <p:strVal val="visible"/>
                                      </p:to>
                                    </p:set>
                                    <p:animEffect transition="in" filter="wipe(left)">
                                      <p:cBhvr>
                                        <p:cTn id="35" dur="500"/>
                                        <p:tgtEl>
                                          <p:spTgt spid="1435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383"/>
                                        </p:tgtEl>
                                        <p:attrNameLst>
                                          <p:attrName>style.visibility</p:attrName>
                                        </p:attrNameLst>
                                      </p:cBhvr>
                                      <p:to>
                                        <p:strVal val="visible"/>
                                      </p:to>
                                    </p:set>
                                    <p:animEffect transition="in" filter="wipe(left)">
                                      <p:cBhvr>
                                        <p:cTn id="38" dur="500"/>
                                        <p:tgtEl>
                                          <p:spTgt spid="1438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350"/>
                                        </p:tgtEl>
                                        <p:attrNameLst>
                                          <p:attrName>style.visibility</p:attrName>
                                        </p:attrNameLst>
                                      </p:cBhvr>
                                      <p:to>
                                        <p:strVal val="visible"/>
                                      </p:to>
                                    </p:set>
                                    <p:animEffect transition="in" filter="wipe(left)">
                                      <p:cBhvr>
                                        <p:cTn id="43" dur="500"/>
                                        <p:tgtEl>
                                          <p:spTgt spid="1435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380"/>
                                        </p:tgtEl>
                                        <p:attrNameLst>
                                          <p:attrName>style.visibility</p:attrName>
                                        </p:attrNameLst>
                                      </p:cBhvr>
                                      <p:to>
                                        <p:strVal val="visible"/>
                                      </p:to>
                                    </p:set>
                                    <p:animEffect transition="in" filter="wipe(left)">
                                      <p:cBhvr>
                                        <p:cTn id="46" dur="500"/>
                                        <p:tgtEl>
                                          <p:spTgt spid="1438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351"/>
                                        </p:tgtEl>
                                        <p:attrNameLst>
                                          <p:attrName>style.visibility</p:attrName>
                                        </p:attrNameLst>
                                      </p:cBhvr>
                                      <p:to>
                                        <p:strVal val="visible"/>
                                      </p:to>
                                    </p:set>
                                    <p:animEffect transition="in" filter="wipe(left)">
                                      <p:cBhvr>
                                        <p:cTn id="49" dur="500"/>
                                        <p:tgtEl>
                                          <p:spTgt spid="1435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378"/>
                                        </p:tgtEl>
                                        <p:attrNameLst>
                                          <p:attrName>style.visibility</p:attrName>
                                        </p:attrNameLst>
                                      </p:cBhvr>
                                      <p:to>
                                        <p:strVal val="visible"/>
                                      </p:to>
                                    </p:set>
                                    <p:animEffect transition="in" filter="wipe(left)">
                                      <p:cBhvr>
                                        <p:cTn id="52" dur="500"/>
                                        <p:tgtEl>
                                          <p:spTgt spid="1437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46"/>
                                        </p:tgtEl>
                                        <p:attrNameLst>
                                          <p:attrName>style.visibility</p:attrName>
                                        </p:attrNameLst>
                                      </p:cBhvr>
                                      <p:to>
                                        <p:strVal val="visible"/>
                                      </p:to>
                                    </p:set>
                                    <p:animEffect transition="in" filter="wipe(left)">
                                      <p:cBhvr>
                                        <p:cTn id="57" dur="500"/>
                                        <p:tgtEl>
                                          <p:spTgt spid="143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4381"/>
                                        </p:tgtEl>
                                        <p:attrNameLst>
                                          <p:attrName>style.visibility</p:attrName>
                                        </p:attrNameLst>
                                      </p:cBhvr>
                                      <p:to>
                                        <p:strVal val="visible"/>
                                      </p:to>
                                    </p:set>
                                    <p:animEffect transition="in" filter="wipe(left)">
                                      <p:cBhvr>
                                        <p:cTn id="60" dur="500"/>
                                        <p:tgtEl>
                                          <p:spTgt spid="1438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379"/>
                                        </p:tgtEl>
                                        <p:attrNameLst>
                                          <p:attrName>style.visibility</p:attrName>
                                        </p:attrNameLst>
                                      </p:cBhvr>
                                      <p:to>
                                        <p:strVal val="visible"/>
                                      </p:to>
                                    </p:set>
                                    <p:animEffect transition="in" filter="wipe(left)">
                                      <p:cBhvr>
                                        <p:cTn id="63" dur="500"/>
                                        <p:tgtEl>
                                          <p:spTgt spid="1437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left)">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357"/>
                                        </p:tgtEl>
                                        <p:attrNameLst>
                                          <p:attrName>style.visibility</p:attrName>
                                        </p:attrNameLst>
                                      </p:cBhvr>
                                      <p:to>
                                        <p:strVal val="visible"/>
                                      </p:to>
                                    </p:set>
                                    <p:animEffect transition="in" filter="wipe(left)">
                                      <p:cBhvr>
                                        <p:cTn id="71" dur="500"/>
                                        <p:tgtEl>
                                          <p:spTgt spid="1435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4358"/>
                                        </p:tgtEl>
                                        <p:attrNameLst>
                                          <p:attrName>style.visibility</p:attrName>
                                        </p:attrNameLst>
                                      </p:cBhvr>
                                      <p:to>
                                        <p:strVal val="visible"/>
                                      </p:to>
                                    </p:set>
                                    <p:animEffect transition="in" filter="wipe(left)">
                                      <p:cBhvr>
                                        <p:cTn id="74" dur="500"/>
                                        <p:tgtEl>
                                          <p:spTgt spid="1435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4344"/>
                                        </p:tgtEl>
                                        <p:attrNameLst>
                                          <p:attrName>style.visibility</p:attrName>
                                        </p:attrNameLst>
                                      </p:cBhvr>
                                      <p:to>
                                        <p:strVal val="visible"/>
                                      </p:to>
                                    </p:set>
                                    <p:animEffect transition="in" filter="wipe(left)">
                                      <p:cBhvr>
                                        <p:cTn id="80" dur="500"/>
                                        <p:tgtEl>
                                          <p:spTgt spid="143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4353"/>
                                        </p:tgtEl>
                                        <p:attrNameLst>
                                          <p:attrName>style.visibility</p:attrName>
                                        </p:attrNameLst>
                                      </p:cBhvr>
                                      <p:to>
                                        <p:strVal val="visible"/>
                                      </p:to>
                                    </p:set>
                                    <p:animEffect transition="in" filter="wipe(left)">
                                      <p:cBhvr>
                                        <p:cTn id="85" dur="500"/>
                                        <p:tgtEl>
                                          <p:spTgt spid="1435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4352"/>
                                        </p:tgtEl>
                                        <p:attrNameLst>
                                          <p:attrName>style.visibility</p:attrName>
                                        </p:attrNameLst>
                                      </p:cBhvr>
                                      <p:to>
                                        <p:strVal val="visible"/>
                                      </p:to>
                                    </p:set>
                                    <p:animEffect transition="in" filter="wipe(left)">
                                      <p:cBhvr>
                                        <p:cTn id="88" dur="500"/>
                                        <p:tgtEl>
                                          <p:spTgt spid="1435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4354"/>
                                        </p:tgtEl>
                                        <p:attrNameLst>
                                          <p:attrName>style.visibility</p:attrName>
                                        </p:attrNameLst>
                                      </p:cBhvr>
                                      <p:to>
                                        <p:strVal val="visible"/>
                                      </p:to>
                                    </p:set>
                                    <p:animEffect transition="in" filter="wipe(left)">
                                      <p:cBhvr>
                                        <p:cTn id="93" dur="500"/>
                                        <p:tgtEl>
                                          <p:spTgt spid="1435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4341"/>
                                        </p:tgtEl>
                                        <p:attrNameLst>
                                          <p:attrName>style.visibility</p:attrName>
                                        </p:attrNameLst>
                                      </p:cBhvr>
                                      <p:to>
                                        <p:strVal val="visible"/>
                                      </p:to>
                                    </p:set>
                                    <p:animEffect transition="in" filter="wipe(left)">
                                      <p:cBhvr>
                                        <p:cTn id="101" dur="500"/>
                                        <p:tgtEl>
                                          <p:spTgt spid="14341"/>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left)">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4340"/>
                                        </p:tgtEl>
                                        <p:attrNameLst>
                                          <p:attrName>style.visibility</p:attrName>
                                        </p:attrNameLst>
                                      </p:cBhvr>
                                      <p:to>
                                        <p:strVal val="visible"/>
                                      </p:to>
                                    </p:set>
                                    <p:animEffect transition="in" filter="wipe(left)">
                                      <p:cBhvr>
                                        <p:cTn id="109" dur="500"/>
                                        <p:tgtEl>
                                          <p:spTgt spid="1434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4360"/>
                                        </p:tgtEl>
                                        <p:attrNameLst>
                                          <p:attrName>style.visibility</p:attrName>
                                        </p:attrNameLst>
                                      </p:cBhvr>
                                      <p:to>
                                        <p:strVal val="visible"/>
                                      </p:to>
                                    </p:set>
                                    <p:animEffect transition="in" filter="wipe(left)">
                                      <p:cBhvr>
                                        <p:cTn id="112" dur="500"/>
                                        <p:tgtEl>
                                          <p:spTgt spid="1436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4376"/>
                                        </p:tgtEl>
                                        <p:attrNameLst>
                                          <p:attrName>style.visibility</p:attrName>
                                        </p:attrNameLst>
                                      </p:cBhvr>
                                      <p:to>
                                        <p:strVal val="visible"/>
                                      </p:to>
                                    </p:set>
                                    <p:animEffect transition="in" filter="wipe(left)">
                                      <p:cBhvr>
                                        <p:cTn id="117" dur="500"/>
                                        <p:tgtEl>
                                          <p:spTgt spid="14376"/>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4348"/>
                                        </p:tgtEl>
                                        <p:attrNameLst>
                                          <p:attrName>style.visibility</p:attrName>
                                        </p:attrNameLst>
                                      </p:cBhvr>
                                      <p:to>
                                        <p:strVal val="visible"/>
                                      </p:to>
                                    </p:set>
                                    <p:animEffect transition="in" filter="wipe(left)">
                                      <p:cBhvr>
                                        <p:cTn id="120" dur="500"/>
                                        <p:tgtEl>
                                          <p:spTgt spid="1434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4347"/>
                                        </p:tgtEl>
                                        <p:attrNameLst>
                                          <p:attrName>style.visibility</p:attrName>
                                        </p:attrNameLst>
                                      </p:cBhvr>
                                      <p:to>
                                        <p:strVal val="visible"/>
                                      </p:to>
                                    </p:set>
                                    <p:animEffect transition="in" filter="wipe(left)">
                                      <p:cBhvr>
                                        <p:cTn id="125" dur="500"/>
                                        <p:tgtEl>
                                          <p:spTgt spid="14347"/>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4377"/>
                                        </p:tgtEl>
                                        <p:attrNameLst>
                                          <p:attrName>style.visibility</p:attrName>
                                        </p:attrNameLst>
                                      </p:cBhvr>
                                      <p:to>
                                        <p:strVal val="visible"/>
                                      </p:to>
                                    </p:set>
                                    <p:animEffect transition="in" filter="wipe(left)">
                                      <p:cBhvr>
                                        <p:cTn id="128" dur="500"/>
                                        <p:tgtEl>
                                          <p:spTgt spid="14377"/>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4374"/>
                                        </p:tgtEl>
                                        <p:attrNameLst>
                                          <p:attrName>style.visibility</p:attrName>
                                        </p:attrNameLst>
                                      </p:cBhvr>
                                      <p:to>
                                        <p:strVal val="visible"/>
                                      </p:to>
                                    </p:set>
                                    <p:animEffect transition="in" filter="wipe(left)">
                                      <p:cBhvr>
                                        <p:cTn id="133" dur="500"/>
                                        <p:tgtEl>
                                          <p:spTgt spid="14374"/>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4349"/>
                                        </p:tgtEl>
                                        <p:attrNameLst>
                                          <p:attrName>style.visibility</p:attrName>
                                        </p:attrNameLst>
                                      </p:cBhvr>
                                      <p:to>
                                        <p:strVal val="visible"/>
                                      </p:to>
                                    </p:set>
                                    <p:animEffect transition="in" filter="wipe(left)">
                                      <p:cBhvr>
                                        <p:cTn id="136" dur="500"/>
                                        <p:tgtEl>
                                          <p:spTgt spid="1434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left)">
                                      <p:cBhvr>
                                        <p:cTn id="141" dur="500"/>
                                        <p:tgtEl>
                                          <p:spTgt spid="19"/>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4373"/>
                                        </p:tgtEl>
                                        <p:attrNameLst>
                                          <p:attrName>style.visibility</p:attrName>
                                        </p:attrNameLst>
                                      </p:cBhvr>
                                      <p:to>
                                        <p:strVal val="visible"/>
                                      </p:to>
                                    </p:set>
                                    <p:animEffect transition="in" filter="wipe(left)">
                                      <p:cBhvr>
                                        <p:cTn id="144" dur="500"/>
                                        <p:tgtEl>
                                          <p:spTgt spid="1437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14372"/>
                                        </p:tgtEl>
                                        <p:attrNameLst>
                                          <p:attrName>style.visibility</p:attrName>
                                        </p:attrNameLst>
                                      </p:cBhvr>
                                      <p:to>
                                        <p:strVal val="visible"/>
                                      </p:to>
                                    </p:set>
                                    <p:animEffect transition="in" filter="wipe(left)">
                                      <p:cBhvr>
                                        <p:cTn id="149" dur="500"/>
                                        <p:tgtEl>
                                          <p:spTgt spid="14372"/>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14343"/>
                                        </p:tgtEl>
                                        <p:attrNameLst>
                                          <p:attrName>style.visibility</p:attrName>
                                        </p:attrNameLst>
                                      </p:cBhvr>
                                      <p:to>
                                        <p:strVal val="visible"/>
                                      </p:to>
                                    </p:set>
                                    <p:animEffect transition="in" filter="wipe(left)">
                                      <p:cBhvr>
                                        <p:cTn id="15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3" grpId="0" animBg="1"/>
      <p:bldP spid="14344" grpId="0" animBg="1"/>
      <p:bldP spid="14346" grpId="0" animBg="1"/>
      <p:bldP spid="14347" grpId="0" animBg="1"/>
      <p:bldP spid="14348" grpId="0" animBg="1"/>
      <p:bldP spid="14349" grpId="0" animBg="1"/>
      <p:bldP spid="14350" grpId="0" animBg="1"/>
      <p:bldP spid="14351" grpId="0" animBg="1"/>
      <p:bldP spid="14352" grpId="0" animBg="1"/>
      <p:bldP spid="14353" grpId="0" animBg="1"/>
      <p:bldP spid="14354" grpId="0" animBg="1"/>
      <p:bldP spid="14355" grpId="0" animBg="1"/>
      <p:bldP spid="14356" grpId="0" animBg="1"/>
      <p:bldP spid="14357" grpId="0"/>
      <p:bldP spid="14358" grpId="0"/>
      <p:bldP spid="14360" grpId="0"/>
      <p:bldP spid="14372" grpId="0"/>
      <p:bldP spid="14373" grpId="0"/>
      <p:bldP spid="14374" grpId="0"/>
      <p:bldP spid="14375" grpId="0"/>
      <p:bldP spid="14376" grpId="0"/>
      <p:bldP spid="14377" grpId="0"/>
      <p:bldP spid="14378" grpId="0"/>
      <p:bldP spid="14379" grpId="0"/>
      <p:bldP spid="14380" grpId="0"/>
      <p:bldP spid="14381" grpId="0"/>
      <p:bldP spid="14382" grpId="0"/>
      <p:bldP spid="14383" grpId="0"/>
      <p:bldP spid="51" grpId="0" animBg="1"/>
      <p:bldP spid="50" grpId="0"/>
      <p:bldP spid="52" grpId="0" animBg="1"/>
      <p:bldP spid="59" grpId="0"/>
      <p:bldP spid="53" grpId="0" animBg="1"/>
      <p:bldP spid="60" grpId="0" animBg="1"/>
      <p:bldP spid="62" grpId="0"/>
      <p:bldP spid="6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4">
            <a:extLst>
              <a:ext uri="{FF2B5EF4-FFF2-40B4-BE49-F238E27FC236}">
                <a16:creationId xmlns:a16="http://schemas.microsoft.com/office/drawing/2014/main" id="{2A358542-F1A8-4EF2-8EAB-34DFD2AD9740}"/>
              </a:ext>
            </a:extLst>
          </p:cNvPr>
          <p:cNvSpPr txBox="1">
            <a:spLocks noChangeArrowheads="1"/>
          </p:cNvSpPr>
          <p:nvPr/>
        </p:nvSpPr>
        <p:spPr bwMode="auto">
          <a:xfrm>
            <a:off x="793750" y="4572000"/>
            <a:ext cx="5715000" cy="1354217"/>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28600" indent="-22860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Record end of set time</a:t>
            </a:r>
          </a:p>
          <a:p>
            <a:pPr marL="228600" indent="-22860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Circle final exit scores</a:t>
            </a:r>
          </a:p>
          <a:p>
            <a:pPr marL="228600" indent="-228600" eaLnBrk="1" hangingPunct="1">
              <a:spcAft>
                <a:spcPts val="600"/>
              </a:spcAft>
              <a:buFont typeface="Arial" panose="020B0604020202020204" pitchFamily="34" charset="0"/>
              <a:buChar char="•"/>
            </a:pPr>
            <a:r>
              <a:rPr lang="en-US" altLang="en-US" sz="2400" b="1" dirty="0">
                <a:latin typeface="Calibri" panose="020F0502020204030204" pitchFamily="34" charset="0"/>
                <a:cs typeface="Calibri" panose="020F0502020204030204" pitchFamily="34" charset="0"/>
              </a:rPr>
              <a:t>T-bar unused points in points column</a:t>
            </a:r>
          </a:p>
        </p:txBody>
      </p:sp>
      <p:pic>
        <p:nvPicPr>
          <p:cNvPr id="157" name="Picture 156"/>
          <p:cNvPicPr>
            <a:picLocks noChangeAspect="1"/>
          </p:cNvPicPr>
          <p:nvPr/>
        </p:nvPicPr>
        <p:blipFill rotWithShape="1">
          <a:blip r:embed="rId4">
            <a:extLst>
              <a:ext uri="{28A0092B-C50C-407E-A947-70E740481C1C}">
                <a14:useLocalDpi xmlns:a14="http://schemas.microsoft.com/office/drawing/2010/main" val="0"/>
              </a:ext>
            </a:extLst>
          </a:blip>
          <a:srcRect t="1676"/>
          <a:stretch/>
        </p:blipFill>
        <p:spPr>
          <a:xfrm>
            <a:off x="120279" y="656492"/>
            <a:ext cx="8912352" cy="3764105"/>
          </a:xfrm>
          <a:prstGeom prst="rect">
            <a:avLst/>
          </a:prstGeom>
        </p:spPr>
      </p:pic>
      <p:cxnSp>
        <p:nvCxnSpPr>
          <p:cNvPr id="158" name="Straight Connector 157"/>
          <p:cNvCxnSpPr/>
          <p:nvPr/>
        </p:nvCxnSpPr>
        <p:spPr>
          <a:xfrm flipV="1">
            <a:off x="4184382" y="289735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4033887" y="307634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031982" y="290489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62" name="Picture 161">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992" y="327141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 name="Straight Connector 162"/>
          <p:cNvCxnSpPr/>
          <p:nvPr/>
        </p:nvCxnSpPr>
        <p:spPr>
          <a:xfrm flipV="1">
            <a:off x="4035033" y="118087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673173" y="118087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673173" y="135405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4673173" y="15272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4031982" y="135460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73"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41507" y="1480719"/>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74"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41507" y="1652169"/>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sp>
        <p:nvSpPr>
          <p:cNvPr id="175" name="Isosceles Triangle 23">
            <a:extLst>
              <a:ext uri="{FF2B5EF4-FFF2-40B4-BE49-F238E27FC236}">
                <a16:creationId xmlns:a16="http://schemas.microsoft.com/office/drawing/2014/main" id="{B343C56B-6B81-4C87-A6EA-7218AAA26BA1}"/>
              </a:ext>
            </a:extLst>
          </p:cNvPr>
          <p:cNvSpPr>
            <a:spLocks noChangeArrowheads="1"/>
          </p:cNvSpPr>
          <p:nvPr/>
        </p:nvSpPr>
        <p:spPr bwMode="auto">
          <a:xfrm>
            <a:off x="4041507" y="1823619"/>
            <a:ext cx="137160" cy="137160"/>
          </a:xfrm>
          <a:prstGeom prst="triangle">
            <a:avLst>
              <a:gd name="adj" fmla="val 58065"/>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76" name="Straight Connector 175"/>
          <p:cNvCxnSpPr/>
          <p:nvPr/>
        </p:nvCxnSpPr>
        <p:spPr>
          <a:xfrm flipV="1">
            <a:off x="4673173" y="170041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77" name="Picture 176">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42" y="328094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177">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17" y="327141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Isosceles Triangle 3">
            <a:extLst>
              <a:ext uri="{FF2B5EF4-FFF2-40B4-BE49-F238E27FC236}">
                <a16:creationId xmlns:a16="http://schemas.microsoft.com/office/drawing/2014/main" id="{D4B64A69-D1C1-4131-95D5-1224761849F6}"/>
              </a:ext>
            </a:extLst>
          </p:cNvPr>
          <p:cNvSpPr>
            <a:spLocks noChangeArrowheads="1"/>
          </p:cNvSpPr>
          <p:nvPr/>
        </p:nvSpPr>
        <p:spPr bwMode="auto">
          <a:xfrm>
            <a:off x="1111617" y="1087019"/>
            <a:ext cx="247650" cy="174625"/>
          </a:xfrm>
          <a:prstGeom prst="triangle">
            <a:avLst>
              <a:gd name="adj"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2400"/>
          </a:p>
        </p:txBody>
      </p:sp>
      <p:cxnSp>
        <p:nvCxnSpPr>
          <p:cNvPr id="180" name="Straight Connector 179"/>
          <p:cNvCxnSpPr/>
          <p:nvPr/>
        </p:nvCxnSpPr>
        <p:spPr>
          <a:xfrm flipV="1">
            <a:off x="4673173" y="187360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4673173" y="204678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4673173" y="221996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673173" y="239314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673173" y="256632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035792" y="205221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86" name="Picture 18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317" y="3269832"/>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7" name="Straight Connector 186"/>
          <p:cNvCxnSpPr/>
          <p:nvPr/>
        </p:nvCxnSpPr>
        <p:spPr>
          <a:xfrm flipV="1">
            <a:off x="4035792" y="221414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4035792" y="239054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673173" y="273951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4831843" y="133476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4673173" y="29126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673173" y="308587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831843" y="116182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4035792" y="257609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4035792" y="274297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196" name="Picture 195">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9542" y="328094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196">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9942" y="3261894"/>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TextBox 197">
            <a:extLst>
              <a:ext uri="{FF2B5EF4-FFF2-40B4-BE49-F238E27FC236}">
                <a16:creationId xmlns:a16="http://schemas.microsoft.com/office/drawing/2014/main" id="{B5191FFE-4BD0-4693-98E0-97299D9FCB37}"/>
              </a:ext>
            </a:extLst>
          </p:cNvPr>
          <p:cNvSpPr txBox="1"/>
          <p:nvPr/>
        </p:nvSpPr>
        <p:spPr>
          <a:xfrm>
            <a:off x="6536962" y="1463256"/>
            <a:ext cx="655949" cy="276999"/>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2   9  8</a:t>
            </a:r>
          </a:p>
        </p:txBody>
      </p:sp>
      <p:sp>
        <p:nvSpPr>
          <p:cNvPr id="199"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1475010"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10</a:t>
            </a:r>
          </a:p>
        </p:txBody>
      </p:sp>
      <p:cxnSp>
        <p:nvCxnSpPr>
          <p:cNvPr id="200" name="Straight Connector 199"/>
          <p:cNvCxnSpPr/>
          <p:nvPr/>
        </p:nvCxnSpPr>
        <p:spPr>
          <a:xfrm flipV="1">
            <a:off x="6832967" y="424068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01"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83167" y="1464752"/>
            <a:ext cx="780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14 10 14</a:t>
            </a:r>
          </a:p>
        </p:txBody>
      </p:sp>
      <p:sp>
        <p:nvSpPr>
          <p:cNvPr id="20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094760"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cxnSp>
        <p:nvCxnSpPr>
          <p:cNvPr id="203" name="Straight Connector 202"/>
          <p:cNvCxnSpPr/>
          <p:nvPr/>
        </p:nvCxnSpPr>
        <p:spPr>
          <a:xfrm flipV="1">
            <a:off x="1206867" y="424068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4831843" y="150771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05"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2088522"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15</a:t>
            </a:r>
          </a:p>
        </p:txBody>
      </p:sp>
      <p:pic>
        <p:nvPicPr>
          <p:cNvPr id="206" name="Picture 20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17" y="3279357"/>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7" name="Straight Connector 206"/>
          <p:cNvCxnSpPr/>
          <p:nvPr/>
        </p:nvCxnSpPr>
        <p:spPr>
          <a:xfrm flipV="1">
            <a:off x="4831843" y="168066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4199066" y="117858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197161" y="134209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4200415" y="152605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4031982" y="309044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4031982" y="291442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13"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7727322"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cxnSp>
        <p:nvCxnSpPr>
          <p:cNvPr id="214" name="Straight Connector 213"/>
          <p:cNvCxnSpPr/>
          <p:nvPr/>
        </p:nvCxnSpPr>
        <p:spPr>
          <a:xfrm flipV="1">
            <a:off x="4193907" y="167845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15"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707647"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16</a:t>
            </a:r>
          </a:p>
        </p:txBody>
      </p:sp>
      <p:pic>
        <p:nvPicPr>
          <p:cNvPr id="216" name="Picture 21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267" y="3279357"/>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16">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6842" y="3271419"/>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8" name="Straight Connector 217"/>
          <p:cNvCxnSpPr/>
          <p:nvPr/>
        </p:nvCxnSpPr>
        <p:spPr>
          <a:xfrm flipV="1">
            <a:off x="4831843" y="185361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4831843" y="2026557"/>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4831843" y="2199504"/>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4831843" y="237245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4831843" y="254539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79B0AD8B-8F13-49B9-9683-00A3CDE8ADE2}"/>
              </a:ext>
            </a:extLst>
          </p:cNvPr>
          <p:cNvSpPr txBox="1"/>
          <p:nvPr/>
        </p:nvSpPr>
        <p:spPr>
          <a:xfrm>
            <a:off x="2090254" y="1632107"/>
            <a:ext cx="810844" cy="335156"/>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200" b="1" dirty="0">
                <a:cs typeface="Arial" panose="020B0604020202020204" pitchFamily="34" charset="0"/>
              </a:rPr>
              <a:t>47 16 21</a:t>
            </a:r>
          </a:p>
        </p:txBody>
      </p:sp>
      <p:cxnSp>
        <p:nvCxnSpPr>
          <p:cNvPr id="224" name="Straight Connector 223"/>
          <p:cNvCxnSpPr/>
          <p:nvPr/>
        </p:nvCxnSpPr>
        <p:spPr>
          <a:xfrm flipV="1">
            <a:off x="1359267" y="424068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4831843" y="2718345"/>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4193907" y="1861829"/>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27"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336922"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sp>
        <p:nvSpPr>
          <p:cNvPr id="229" name="TextBox 228">
            <a:extLst>
              <a:ext uri="{FF2B5EF4-FFF2-40B4-BE49-F238E27FC236}">
                <a16:creationId xmlns:a16="http://schemas.microsoft.com/office/drawing/2014/main" id="{ACF1E04E-FE8C-4BF5-8393-F75DE9F2E1B9}"/>
              </a:ext>
            </a:extLst>
          </p:cNvPr>
          <p:cNvSpPr txBox="1">
            <a:spLocks noChangeArrowheads="1"/>
          </p:cNvSpPr>
          <p:nvPr/>
        </p:nvSpPr>
        <p:spPr bwMode="auto">
          <a:xfrm>
            <a:off x="4558079" y="3531683"/>
            <a:ext cx="81915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22 19</a:t>
            </a:r>
          </a:p>
        </p:txBody>
      </p:sp>
      <p:cxnSp>
        <p:nvCxnSpPr>
          <p:cNvPr id="230" name="Straight Connector 229"/>
          <p:cNvCxnSpPr/>
          <p:nvPr/>
        </p:nvCxnSpPr>
        <p:spPr>
          <a:xfrm flipV="1">
            <a:off x="4193907" y="2216130"/>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4193907" y="204010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4186604" y="236891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4178667" y="2359386"/>
            <a:ext cx="164592" cy="1645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5249234" y="3596633"/>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23</a:t>
            </a:r>
          </a:p>
        </p:txBody>
      </p:sp>
      <p:pic>
        <p:nvPicPr>
          <p:cNvPr id="235" name="Picture 234">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7804" y="326724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3327622" y="3278935"/>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20</a:t>
            </a:r>
          </a:p>
        </p:txBody>
      </p:sp>
      <p:cxnSp>
        <p:nvCxnSpPr>
          <p:cNvPr id="237" name="Straight Connector 236"/>
          <p:cNvCxnSpPr/>
          <p:nvPr/>
        </p:nvCxnSpPr>
        <p:spPr>
          <a:xfrm flipV="1">
            <a:off x="4831843" y="2891292"/>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4196129" y="2540361"/>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39" name="Picture 238">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3279" y="3572046"/>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239">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717" y="3578402"/>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1" name="Straight Connector 240"/>
          <p:cNvCxnSpPr/>
          <p:nvPr/>
        </p:nvCxnSpPr>
        <p:spPr>
          <a:xfrm flipV="1">
            <a:off x="4196129" y="271638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42"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243110" y="3596633"/>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22</a:t>
            </a:r>
          </a:p>
        </p:txBody>
      </p:sp>
      <p:cxnSp>
        <p:nvCxnSpPr>
          <p:cNvPr id="243" name="Straight Connector 242"/>
          <p:cNvCxnSpPr/>
          <p:nvPr/>
        </p:nvCxnSpPr>
        <p:spPr>
          <a:xfrm flipV="1">
            <a:off x="4831843" y="3064236"/>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pic>
        <p:nvPicPr>
          <p:cNvPr id="244" name="Picture 243">
            <a:extLst>
              <a:ext uri="{FF2B5EF4-FFF2-40B4-BE49-F238E27FC236}">
                <a16:creationId xmlns:a16="http://schemas.microsoft.com/office/drawing/2014/main" id="{E580B2E2-1312-41D5-AC75-AAEE85E3DE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754" y="3564108"/>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5861272" y="3599610"/>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24</a:t>
            </a:r>
          </a:p>
        </p:txBody>
      </p:sp>
      <p:pic>
        <p:nvPicPr>
          <p:cNvPr id="246" name="Picture 245">
            <a:extLst>
              <a:ext uri="{FF2B5EF4-FFF2-40B4-BE49-F238E27FC236}">
                <a16:creationId xmlns:a16="http://schemas.microsoft.com/office/drawing/2014/main" id="{B8CA4ABA-86B3-4A7B-AC0B-0F1D0726CE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779" y="3581571"/>
            <a:ext cx="920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7" name="Straight Connector 246"/>
          <p:cNvCxnSpPr/>
          <p:nvPr/>
        </p:nvCxnSpPr>
        <p:spPr>
          <a:xfrm flipV="1">
            <a:off x="4982894" y="1154283"/>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48"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865410" y="3596633"/>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23</a:t>
            </a:r>
          </a:p>
        </p:txBody>
      </p:sp>
      <p:cxnSp>
        <p:nvCxnSpPr>
          <p:cNvPr id="249" name="Straight Connector 248"/>
          <p:cNvCxnSpPr/>
          <p:nvPr/>
        </p:nvCxnSpPr>
        <p:spPr>
          <a:xfrm flipV="1">
            <a:off x="4196129" y="2897358"/>
            <a:ext cx="137160" cy="118872"/>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250"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487802" y="3599219"/>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25</a:t>
            </a:r>
          </a:p>
        </p:txBody>
      </p:sp>
      <p:sp>
        <p:nvSpPr>
          <p:cNvPr id="251" name="TextBox 6">
            <a:extLst>
              <a:ext uri="{FF2B5EF4-FFF2-40B4-BE49-F238E27FC236}">
                <a16:creationId xmlns:a16="http://schemas.microsoft.com/office/drawing/2014/main" id="{118471B7-3F77-4F26-901A-E20454509202}"/>
              </a:ext>
            </a:extLst>
          </p:cNvPr>
          <p:cNvSpPr txBox="1">
            <a:spLocks noChangeArrowheads="1"/>
          </p:cNvSpPr>
          <p:nvPr/>
        </p:nvSpPr>
        <p:spPr bwMode="auto">
          <a:xfrm>
            <a:off x="5920154" y="327893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3</a:t>
            </a:r>
          </a:p>
        </p:txBody>
      </p:sp>
      <p:sp>
        <p:nvSpPr>
          <p:cNvPr id="252" name="TextBox 6">
            <a:extLst>
              <a:ext uri="{FF2B5EF4-FFF2-40B4-BE49-F238E27FC236}">
                <a16:creationId xmlns:a16="http://schemas.microsoft.com/office/drawing/2014/main" id="{C26EFC32-80C7-47CB-B03C-A3F4FEBC0172}"/>
              </a:ext>
            </a:extLst>
          </p:cNvPr>
          <p:cNvSpPr txBox="1">
            <a:spLocks noChangeArrowheads="1"/>
          </p:cNvSpPr>
          <p:nvPr/>
        </p:nvSpPr>
        <p:spPr bwMode="auto">
          <a:xfrm>
            <a:off x="281354" y="327893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1</a:t>
            </a:r>
          </a:p>
        </p:txBody>
      </p:sp>
      <p:sp>
        <p:nvSpPr>
          <p:cNvPr id="253"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922704" y="327893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5</a:t>
            </a:r>
          </a:p>
        </p:txBody>
      </p:sp>
      <p:sp>
        <p:nvSpPr>
          <p:cNvPr id="254" name="TextBox 6">
            <a:extLst>
              <a:ext uri="{FF2B5EF4-FFF2-40B4-BE49-F238E27FC236}">
                <a16:creationId xmlns:a16="http://schemas.microsoft.com/office/drawing/2014/main" id="{7CB61EB8-8C69-491D-956B-52B064C7990D}"/>
              </a:ext>
            </a:extLst>
          </p:cNvPr>
          <p:cNvSpPr txBox="1">
            <a:spLocks noChangeArrowheads="1"/>
          </p:cNvSpPr>
          <p:nvPr/>
        </p:nvSpPr>
        <p:spPr bwMode="auto">
          <a:xfrm>
            <a:off x="6548804" y="3278935"/>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9</a:t>
            </a:r>
          </a:p>
        </p:txBody>
      </p:sp>
      <p:sp>
        <p:nvSpPr>
          <p:cNvPr id="19" name="Oval 18"/>
          <p:cNvSpPr>
            <a:spLocks noChangeAspect="1"/>
          </p:cNvSpPr>
          <p:nvPr/>
        </p:nvSpPr>
        <p:spPr>
          <a:xfrm>
            <a:off x="928188" y="3620319"/>
            <a:ext cx="270847" cy="27432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a:spLocks noChangeAspect="1"/>
          </p:cNvSpPr>
          <p:nvPr/>
        </p:nvSpPr>
        <p:spPr>
          <a:xfrm>
            <a:off x="6553316" y="3619526"/>
            <a:ext cx="270847" cy="27432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3B93D820-0011-4DAF-A772-8A6EF367CC55}"/>
              </a:ext>
            </a:extLst>
          </p:cNvPr>
          <p:cNvCxnSpPr>
            <a:cxnSpLocks noChangeShapeType="1"/>
          </p:cNvCxnSpPr>
          <p:nvPr/>
        </p:nvCxnSpPr>
        <p:spPr bwMode="auto">
          <a:xfrm>
            <a:off x="5059839" y="1318738"/>
            <a:ext cx="0" cy="1895531"/>
          </a:xfrm>
          <a:prstGeom prst="line">
            <a:avLst/>
          </a:prstGeom>
          <a:noFill/>
          <a:ln w="19050" algn="ctr">
            <a:solidFill>
              <a:schemeClr val="tx1"/>
            </a:solidFill>
            <a:round/>
            <a:headEnd/>
            <a:tailEnd/>
          </a:ln>
        </p:spPr>
      </p:cxnSp>
      <p:cxnSp>
        <p:nvCxnSpPr>
          <p:cNvPr id="257" name="Straight Connector 256">
            <a:extLst>
              <a:ext uri="{FF2B5EF4-FFF2-40B4-BE49-F238E27FC236}">
                <a16:creationId xmlns:a16="http://schemas.microsoft.com/office/drawing/2014/main" id="{631E16AB-8BC7-44F3-86A0-07235D143C10}"/>
              </a:ext>
            </a:extLst>
          </p:cNvPr>
          <p:cNvCxnSpPr>
            <a:cxnSpLocks noChangeShapeType="1"/>
          </p:cNvCxnSpPr>
          <p:nvPr/>
        </p:nvCxnSpPr>
        <p:spPr bwMode="auto">
          <a:xfrm>
            <a:off x="4985217" y="1318738"/>
            <a:ext cx="151696" cy="0"/>
          </a:xfrm>
          <a:prstGeom prst="line">
            <a:avLst/>
          </a:prstGeom>
          <a:noFill/>
          <a:ln w="19050" algn="ctr">
            <a:solidFill>
              <a:schemeClr val="tx1"/>
            </a:solidFill>
            <a:round/>
            <a:headEnd/>
            <a:tailEnd/>
          </a:ln>
        </p:spPr>
      </p:cxnSp>
      <p:cxnSp>
        <p:nvCxnSpPr>
          <p:cNvPr id="258" name="Straight Connector 257">
            <a:extLst>
              <a:ext uri="{FF2B5EF4-FFF2-40B4-BE49-F238E27FC236}">
                <a16:creationId xmlns:a16="http://schemas.microsoft.com/office/drawing/2014/main" id="{B8411F70-C6BF-4F26-B6DE-8EC34377387C}"/>
              </a:ext>
            </a:extLst>
          </p:cNvPr>
          <p:cNvCxnSpPr>
            <a:cxnSpLocks noChangeShapeType="1"/>
          </p:cNvCxnSpPr>
          <p:nvPr/>
        </p:nvCxnSpPr>
        <p:spPr bwMode="auto">
          <a:xfrm>
            <a:off x="4415604" y="1131514"/>
            <a:ext cx="0" cy="2084832"/>
          </a:xfrm>
          <a:prstGeom prst="line">
            <a:avLst/>
          </a:prstGeom>
          <a:noFill/>
          <a:ln w="19050" algn="ctr">
            <a:solidFill>
              <a:schemeClr val="tx1"/>
            </a:solidFill>
            <a:round/>
            <a:headEnd/>
            <a:tailEnd/>
          </a:ln>
        </p:spPr>
      </p:cxnSp>
      <p:cxnSp>
        <p:nvCxnSpPr>
          <p:cNvPr id="259" name="Straight Connector 258"/>
          <p:cNvCxnSpPr/>
          <p:nvPr/>
        </p:nvCxnSpPr>
        <p:spPr>
          <a:xfrm>
            <a:off x="4252798" y="3069673"/>
            <a:ext cx="0" cy="149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177624" y="3059282"/>
            <a:ext cx="1435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925D6CB2-607B-4571-9E16-8530A706C1AA}"/>
              </a:ext>
            </a:extLst>
          </p:cNvPr>
          <p:cNvSpPr txBox="1"/>
          <p:nvPr/>
        </p:nvSpPr>
        <p:spPr>
          <a:xfrm>
            <a:off x="8314113" y="847907"/>
            <a:ext cx="786161" cy="338554"/>
          </a:xfrm>
          <a:prstGeom prst="rect">
            <a:avLst/>
          </a:prstGeom>
          <a:noFill/>
        </p:spPr>
        <p:txBody>
          <a:bodyPr wrap="square">
            <a:spAutoFit/>
          </a:bodyPr>
          <a:lstStyle/>
          <a:p>
            <a:pPr>
              <a:defRPr/>
            </a:pPr>
            <a:r>
              <a:rPr lang="en-US" sz="1600" b="1" dirty="0">
                <a:latin typeface="+mj-lt"/>
                <a:ea typeface="+mn-ea"/>
              </a:rPr>
              <a:t>09 27</a:t>
            </a:r>
            <a:endParaRPr lang="en-US" sz="1600" b="1" dirty="0">
              <a:latin typeface="+mj-lt"/>
              <a:ea typeface="+mn-ea"/>
              <a:cs typeface="Aharoni" pitchFamily="2" charset="-79"/>
            </a:endParaRPr>
          </a:p>
        </p:txBody>
      </p:sp>
      <p:sp>
        <p:nvSpPr>
          <p:cNvPr id="104" name="TextBox 103">
            <a:extLst>
              <a:ext uri="{FF2B5EF4-FFF2-40B4-BE49-F238E27FC236}">
                <a16:creationId xmlns:a16="http://schemas.microsoft.com/office/drawing/2014/main" id="{00A159B4-64BA-4E5D-A9F8-94BC63D98540}"/>
              </a:ext>
            </a:extLst>
          </p:cNvPr>
          <p:cNvSpPr txBox="1">
            <a:spLocks noChangeArrowheads="1"/>
          </p:cNvSpPr>
          <p:nvPr/>
        </p:nvSpPr>
        <p:spPr bwMode="auto">
          <a:xfrm>
            <a:off x="4008853" y="3519818"/>
            <a:ext cx="637381"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600" b="1" dirty="0"/>
              <a:t> 5  8</a:t>
            </a:r>
          </a:p>
        </p:txBody>
      </p:sp>
    </p:spTree>
    <p:custDataLst>
      <p:tags r:id="rId1"/>
    </p:custDataLst>
  </p:cSld>
  <p:clrMapOvr>
    <a:masterClrMapping/>
  </p:clrMapOvr>
  <p:transition spd="slow" advTm="40841">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wipe(left)">
                                      <p:cBhvr>
                                        <p:cTn id="12" dur="5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1" end="1"/>
                                            </p:txEl>
                                          </p:spTgt>
                                        </p:tgtEl>
                                        <p:attrNameLst>
                                          <p:attrName>style.visibility</p:attrName>
                                        </p:attrNameLst>
                                      </p:cBhvr>
                                      <p:to>
                                        <p:strVal val="visible"/>
                                      </p:to>
                                    </p:set>
                                    <p:animEffect transition="in" filter="fade">
                                      <p:cBhvr>
                                        <p:cTn id="17" dur="500"/>
                                        <p:tgtEl>
                                          <p:spTgt spid="1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4"/>
                                        </p:tgtEl>
                                        <p:attrNameLst>
                                          <p:attrName>style.visibility</p:attrName>
                                        </p:attrNameLst>
                                      </p:cBhvr>
                                      <p:to>
                                        <p:strVal val="visible"/>
                                      </p:to>
                                    </p:set>
                                    <p:animEffect transition="in" filter="fade">
                                      <p:cBhvr>
                                        <p:cTn id="22" dur="500"/>
                                        <p:tgtEl>
                                          <p:spTgt spid="54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4">
                                            <p:txEl>
                                              <p:pRg st="2" end="2"/>
                                            </p:txEl>
                                          </p:spTgt>
                                        </p:tgtEl>
                                        <p:attrNameLst>
                                          <p:attrName>style.visibility</p:attrName>
                                        </p:attrNameLst>
                                      </p:cBhvr>
                                      <p:to>
                                        <p:strVal val="visible"/>
                                      </p:to>
                                    </p:set>
                                    <p:animEffect transition="in" filter="fade">
                                      <p:cBhvr>
                                        <p:cTn id="31" dur="500"/>
                                        <p:tgtEl>
                                          <p:spTgt spid="11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60"/>
                                        </p:tgtEl>
                                        <p:attrNameLst>
                                          <p:attrName>style.visibility</p:attrName>
                                        </p:attrNameLst>
                                      </p:cBhvr>
                                      <p:to>
                                        <p:strVal val="visible"/>
                                      </p:to>
                                    </p:set>
                                    <p:animEffect transition="in" filter="wipe(left)">
                                      <p:cBhvr>
                                        <p:cTn id="36" dur="500"/>
                                        <p:tgtEl>
                                          <p:spTgt spid="260"/>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259"/>
                                        </p:tgtEl>
                                        <p:attrNameLst>
                                          <p:attrName>style.visibility</p:attrName>
                                        </p:attrNameLst>
                                      </p:cBhvr>
                                      <p:to>
                                        <p:strVal val="visible"/>
                                      </p:to>
                                    </p:set>
                                    <p:animEffect transition="in" filter="wipe(up)">
                                      <p:cBhvr>
                                        <p:cTn id="40" dur="500"/>
                                        <p:tgtEl>
                                          <p:spTgt spid="259"/>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258"/>
                                        </p:tgtEl>
                                        <p:attrNameLst>
                                          <p:attrName>style.visibility</p:attrName>
                                        </p:attrNameLst>
                                      </p:cBhvr>
                                      <p:to>
                                        <p:strVal val="visible"/>
                                      </p:to>
                                    </p:set>
                                    <p:animEffect transition="in" filter="wipe(up)">
                                      <p:cBhvr>
                                        <p:cTn id="44" dur="500"/>
                                        <p:tgtEl>
                                          <p:spTgt spid="258"/>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257"/>
                                        </p:tgtEl>
                                        <p:attrNameLst>
                                          <p:attrName>style.visibility</p:attrName>
                                        </p:attrNameLst>
                                      </p:cBhvr>
                                      <p:to>
                                        <p:strVal val="visible"/>
                                      </p:to>
                                    </p:set>
                                    <p:animEffect transition="in" filter="wipe(up)">
                                      <p:cBhvr>
                                        <p:cTn id="48" dur="500"/>
                                        <p:tgtEl>
                                          <p:spTgt spid="257"/>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256"/>
                                        </p:tgtEl>
                                        <p:attrNameLst>
                                          <p:attrName>style.visibility</p:attrName>
                                        </p:attrNameLst>
                                      </p:cBhvr>
                                      <p:to>
                                        <p:strVal val="visible"/>
                                      </p:to>
                                    </p:set>
                                    <p:animEffect transition="in" filter="wipe(left)">
                                      <p:cBhvr>
                                        <p:cTn id="52"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44" grpId="0" animBg="1"/>
      <p:bldP spid="2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A491248B-6171-4002-9C26-FDDE26C60408}"/>
              </a:ext>
            </a:extLst>
          </p:cNvPr>
          <p:cNvPicPr>
            <a:picLocks noChangeAspect="1"/>
          </p:cNvPicPr>
          <p:nvPr/>
        </p:nvPicPr>
        <p:blipFill rotWithShape="1">
          <a:blip r:embed="rId4">
            <a:extLst>
              <a:ext uri="{28A0092B-C50C-407E-A947-70E740481C1C}">
                <a14:useLocalDpi xmlns:a14="http://schemas.microsoft.com/office/drawing/2010/main" val="0"/>
              </a:ext>
            </a:extLst>
          </a:blip>
          <a:srcRect l="2076" t="2427" r="1876" b="40476"/>
          <a:stretch/>
        </p:blipFill>
        <p:spPr>
          <a:xfrm>
            <a:off x="171954" y="697675"/>
            <a:ext cx="8818884" cy="4050946"/>
          </a:xfrm>
          <a:prstGeom prst="rect">
            <a:avLst/>
          </a:prstGeom>
        </p:spPr>
      </p:pic>
      <p:sp>
        <p:nvSpPr>
          <p:cNvPr id="5" name="TextBox 99">
            <a:extLst>
              <a:ext uri="{FF2B5EF4-FFF2-40B4-BE49-F238E27FC236}">
                <a16:creationId xmlns:a16="http://schemas.microsoft.com/office/drawing/2014/main" id="{FDAFB0EF-EE42-49C5-8F85-40DED94D60C9}"/>
              </a:ext>
            </a:extLst>
          </p:cNvPr>
          <p:cNvSpPr txBox="1">
            <a:spLocks noChangeArrowheads="1"/>
          </p:cNvSpPr>
          <p:nvPr/>
        </p:nvSpPr>
        <p:spPr bwMode="auto">
          <a:xfrm>
            <a:off x="7249746" y="4471621"/>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a:t>14</a:t>
            </a:r>
          </a:p>
        </p:txBody>
      </p:sp>
      <p:sp>
        <p:nvSpPr>
          <p:cNvPr id="101" name="TextBox 100">
            <a:extLst>
              <a:ext uri="{FF2B5EF4-FFF2-40B4-BE49-F238E27FC236}">
                <a16:creationId xmlns:a16="http://schemas.microsoft.com/office/drawing/2014/main" id="{C7E499E3-660B-4DC0-82EB-BF000CF1072D}"/>
              </a:ext>
            </a:extLst>
          </p:cNvPr>
          <p:cNvSpPr txBox="1">
            <a:spLocks noChangeArrowheads="1"/>
          </p:cNvSpPr>
          <p:nvPr/>
        </p:nvSpPr>
        <p:spPr bwMode="auto">
          <a:xfrm>
            <a:off x="7984392" y="4471621"/>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a:t>B</a:t>
            </a:r>
          </a:p>
        </p:txBody>
      </p:sp>
      <p:sp>
        <p:nvSpPr>
          <p:cNvPr id="102" name="TextBox 101">
            <a:extLst>
              <a:ext uri="{FF2B5EF4-FFF2-40B4-BE49-F238E27FC236}">
                <a16:creationId xmlns:a16="http://schemas.microsoft.com/office/drawing/2014/main" id="{C084B3FA-84FB-4744-8890-9795240D9178}"/>
              </a:ext>
            </a:extLst>
          </p:cNvPr>
          <p:cNvSpPr txBox="1">
            <a:spLocks noChangeArrowheads="1"/>
          </p:cNvSpPr>
          <p:nvPr/>
        </p:nvSpPr>
        <p:spPr bwMode="auto">
          <a:xfrm>
            <a:off x="8520967" y="4459898"/>
            <a:ext cx="168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22</a:t>
            </a:r>
          </a:p>
        </p:txBody>
      </p:sp>
      <p:sp>
        <p:nvSpPr>
          <p:cNvPr id="103" name="TextBox 102">
            <a:extLst>
              <a:ext uri="{FF2B5EF4-FFF2-40B4-BE49-F238E27FC236}">
                <a16:creationId xmlns:a16="http://schemas.microsoft.com/office/drawing/2014/main" id="{B87E1DAB-384C-460F-8D11-026CE315336B}"/>
              </a:ext>
            </a:extLst>
          </p:cNvPr>
          <p:cNvSpPr txBox="1">
            <a:spLocks noChangeArrowheads="1"/>
          </p:cNvSpPr>
          <p:nvPr/>
        </p:nvSpPr>
        <p:spPr bwMode="auto">
          <a:xfrm>
            <a:off x="8229600" y="4471621"/>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t>1</a:t>
            </a:r>
          </a:p>
        </p:txBody>
      </p:sp>
      <p:sp>
        <p:nvSpPr>
          <p:cNvPr id="118" name="TextBox 117">
            <a:extLst>
              <a:ext uri="{FF2B5EF4-FFF2-40B4-BE49-F238E27FC236}">
                <a16:creationId xmlns:a16="http://schemas.microsoft.com/office/drawing/2014/main" id="{B8C1B6A8-6F51-4789-A30C-F7688BE32C42}"/>
              </a:ext>
            </a:extLst>
          </p:cNvPr>
          <p:cNvSpPr txBox="1">
            <a:spLocks noChangeArrowheads="1"/>
          </p:cNvSpPr>
          <p:nvPr/>
        </p:nvSpPr>
        <p:spPr bwMode="auto">
          <a:xfrm>
            <a:off x="8747125" y="4459898"/>
            <a:ext cx="168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a:t>19</a:t>
            </a:r>
          </a:p>
        </p:txBody>
      </p:sp>
      <p:sp>
        <p:nvSpPr>
          <p:cNvPr id="150" name="TextBox 149"/>
          <p:cNvSpPr txBox="1"/>
          <p:nvPr/>
        </p:nvSpPr>
        <p:spPr>
          <a:xfrm>
            <a:off x="7943088" y="685800"/>
            <a:ext cx="895350" cy="246221"/>
          </a:xfrm>
          <a:prstGeom prst="rect">
            <a:avLst/>
          </a:prstGeom>
          <a:noFill/>
        </p:spPr>
        <p:txBody>
          <a:bodyPr wrap="square" rtlCol="0">
            <a:spAutoFit/>
          </a:bodyPr>
          <a:lstStyle/>
          <a:p>
            <a:r>
              <a:rPr lang="en-US" sz="1000" b="1" dirty="0">
                <a:latin typeface="+mj-lt"/>
              </a:rPr>
              <a:t>06/20/19</a:t>
            </a:r>
          </a:p>
        </p:txBody>
      </p:sp>
      <p:sp>
        <p:nvSpPr>
          <p:cNvPr id="145" name="TextBox 144"/>
          <p:cNvSpPr txBox="1"/>
          <p:nvPr/>
        </p:nvSpPr>
        <p:spPr>
          <a:xfrm>
            <a:off x="7947788" y="838200"/>
            <a:ext cx="895350" cy="246221"/>
          </a:xfrm>
          <a:prstGeom prst="rect">
            <a:avLst/>
          </a:prstGeom>
          <a:noFill/>
        </p:spPr>
        <p:txBody>
          <a:bodyPr wrap="square" rtlCol="0">
            <a:spAutoFit/>
          </a:bodyPr>
          <a:lstStyle/>
          <a:p>
            <a:r>
              <a:rPr lang="en-US" sz="1000" b="1" dirty="0">
                <a:latin typeface="+mj-lt"/>
              </a:rPr>
              <a:t>10</a:t>
            </a:r>
          </a:p>
        </p:txBody>
      </p:sp>
      <p:sp>
        <p:nvSpPr>
          <p:cNvPr id="146" name="TextBox 145"/>
          <p:cNvSpPr txBox="1"/>
          <p:nvPr/>
        </p:nvSpPr>
        <p:spPr>
          <a:xfrm>
            <a:off x="7943088" y="984854"/>
            <a:ext cx="895350" cy="246221"/>
          </a:xfrm>
          <a:prstGeom prst="rect">
            <a:avLst/>
          </a:prstGeom>
          <a:noFill/>
        </p:spPr>
        <p:txBody>
          <a:bodyPr wrap="square" rtlCol="0">
            <a:spAutoFit/>
          </a:bodyPr>
          <a:lstStyle/>
          <a:p>
            <a:r>
              <a:rPr lang="en-US" sz="1000" b="1" dirty="0">
                <a:latin typeface="+mj-lt"/>
              </a:rPr>
              <a:t>09:00</a:t>
            </a:r>
          </a:p>
        </p:txBody>
      </p:sp>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2488" y="3031300"/>
            <a:ext cx="2039112" cy="920989"/>
          </a:xfrm>
          <a:prstGeom prst="rect">
            <a:avLst/>
          </a:prstGeom>
        </p:spPr>
      </p:pic>
      <p:sp>
        <p:nvSpPr>
          <p:cNvPr id="134" name="TextBox 133">
            <a:extLst>
              <a:ext uri="{FF2B5EF4-FFF2-40B4-BE49-F238E27FC236}">
                <a16:creationId xmlns:a16="http://schemas.microsoft.com/office/drawing/2014/main" id="{B73F541F-4EA0-4CCB-AD11-F47780F91E70}"/>
              </a:ext>
            </a:extLst>
          </p:cNvPr>
          <p:cNvSpPr txBox="1">
            <a:spLocks noChangeArrowheads="1"/>
          </p:cNvSpPr>
          <p:nvPr/>
        </p:nvSpPr>
        <p:spPr bwMode="auto">
          <a:xfrm>
            <a:off x="6966533" y="1219860"/>
            <a:ext cx="2101267"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1300" b="1" dirty="0">
                <a:latin typeface="+mj-lt"/>
              </a:rPr>
              <a:t>RED                         2  1</a:t>
            </a:r>
          </a:p>
        </p:txBody>
      </p:sp>
      <p:sp>
        <p:nvSpPr>
          <p:cNvPr id="128" name="TextBox 127">
            <a:extLst>
              <a:ext uri="{FF2B5EF4-FFF2-40B4-BE49-F238E27FC236}">
                <a16:creationId xmlns:a16="http://schemas.microsoft.com/office/drawing/2014/main" id="{EDE221EB-1924-4D02-82BA-666D72C795BC}"/>
              </a:ext>
            </a:extLst>
          </p:cNvPr>
          <p:cNvSpPr txBox="1">
            <a:spLocks noChangeArrowheads="1"/>
          </p:cNvSpPr>
          <p:nvPr/>
        </p:nvSpPr>
        <p:spPr bwMode="auto">
          <a:xfrm>
            <a:off x="7322128" y="1585501"/>
            <a:ext cx="17369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tabLst>
                <a:tab pos="1433513" algn="r"/>
              </a:tabLst>
            </a:pPr>
            <a:r>
              <a:rPr lang="en-US" altLang="en-US" sz="1300" b="1" dirty="0">
                <a:latin typeface="+mj-lt"/>
              </a:rPr>
              <a:t>RED	  25</a:t>
            </a:r>
          </a:p>
        </p:txBody>
      </p:sp>
      <p:sp>
        <p:nvSpPr>
          <p:cNvPr id="137" name="TextBox 136">
            <a:extLst>
              <a:ext uri="{FF2B5EF4-FFF2-40B4-BE49-F238E27FC236}">
                <a16:creationId xmlns:a16="http://schemas.microsoft.com/office/drawing/2014/main" id="{34A83501-6E61-41EE-B1AC-4C6EAA2623D8}"/>
              </a:ext>
            </a:extLst>
          </p:cNvPr>
          <p:cNvSpPr txBox="1">
            <a:spLocks noChangeArrowheads="1"/>
          </p:cNvSpPr>
          <p:nvPr/>
        </p:nvSpPr>
        <p:spPr bwMode="auto">
          <a:xfrm>
            <a:off x="7385986" y="2592082"/>
            <a:ext cx="1098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latin typeface="Mistral" panose="03090702030407020403" pitchFamily="66" charset="0"/>
              </a:rPr>
              <a:t>Emily Johnson</a:t>
            </a:r>
          </a:p>
        </p:txBody>
      </p:sp>
      <p:sp>
        <p:nvSpPr>
          <p:cNvPr id="138" name="TextBox 137">
            <a:extLst>
              <a:ext uri="{FF2B5EF4-FFF2-40B4-BE49-F238E27FC236}">
                <a16:creationId xmlns:a16="http://schemas.microsoft.com/office/drawing/2014/main" id="{64C8475B-7858-4214-B97A-38CF1DA08FFE}"/>
              </a:ext>
            </a:extLst>
          </p:cNvPr>
          <p:cNvSpPr txBox="1">
            <a:spLocks noChangeArrowheads="1"/>
          </p:cNvSpPr>
          <p:nvPr/>
        </p:nvSpPr>
        <p:spPr bwMode="auto">
          <a:xfrm>
            <a:off x="7393573" y="2781753"/>
            <a:ext cx="8819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latin typeface="Aeolus" panose="03090702030407020404" pitchFamily="66" charset="0"/>
              </a:rPr>
              <a:t>John Smith</a:t>
            </a:r>
          </a:p>
        </p:txBody>
      </p:sp>
      <p:sp>
        <p:nvSpPr>
          <p:cNvPr id="795" name="TextBox 6">
            <a:extLst>
              <a:ext uri="{FF2B5EF4-FFF2-40B4-BE49-F238E27FC236}">
                <a16:creationId xmlns:a16="http://schemas.microsoft.com/office/drawing/2014/main" id="{90EFF5C2-3A06-4CD5-AAD3-CF865B05C401}"/>
              </a:ext>
            </a:extLst>
          </p:cNvPr>
          <p:cNvSpPr txBox="1">
            <a:spLocks noChangeArrowheads="1"/>
          </p:cNvSpPr>
          <p:nvPr/>
        </p:nvSpPr>
        <p:spPr bwMode="auto">
          <a:xfrm>
            <a:off x="6334629" y="1844873"/>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10 13</a:t>
            </a:r>
          </a:p>
        </p:txBody>
      </p:sp>
      <p:sp>
        <p:nvSpPr>
          <p:cNvPr id="114" name="TextBox 4">
            <a:extLst>
              <a:ext uri="{FF2B5EF4-FFF2-40B4-BE49-F238E27FC236}">
                <a16:creationId xmlns:a16="http://schemas.microsoft.com/office/drawing/2014/main" id="{C873E8E9-A76F-4550-A4B3-F9259BF47DC5}"/>
              </a:ext>
            </a:extLst>
          </p:cNvPr>
          <p:cNvSpPr txBox="1">
            <a:spLocks noChangeArrowheads="1"/>
          </p:cNvSpPr>
          <p:nvPr/>
        </p:nvSpPr>
        <p:spPr bwMode="auto">
          <a:xfrm>
            <a:off x="935581" y="4650379"/>
            <a:ext cx="5715000" cy="2131353"/>
          </a:xfrm>
          <a:prstGeom prst="rect">
            <a:avLst/>
          </a:prstGeom>
          <a:solidFill>
            <a:schemeClr val="accent6">
              <a:lumMod val="20000"/>
              <a:lumOff val="80000"/>
            </a:schemeClr>
          </a:solidFill>
          <a:ln>
            <a:noFill/>
          </a:ln>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300"/>
              </a:spcAft>
              <a:buFont typeface="Arial" panose="020B0604020202020204" pitchFamily="34" charset="0"/>
              <a:buChar char="•"/>
            </a:pPr>
            <a:r>
              <a:rPr lang="en-US" altLang="en-US" sz="2000" b="1" dirty="0">
                <a:latin typeface="Calibri" panose="020F0502020204030204" pitchFamily="34" charset="0"/>
                <a:cs typeface="Calibri" panose="020F0502020204030204" pitchFamily="34" charset="0"/>
              </a:rPr>
              <a:t>Enter winning and losing teams and scores</a:t>
            </a:r>
          </a:p>
          <a:p>
            <a:pPr eaLnBrk="1" hangingPunct="1">
              <a:spcAft>
                <a:spcPts val="300"/>
              </a:spcAft>
              <a:buFont typeface="Arial" panose="020B0604020202020204" pitchFamily="34" charset="0"/>
              <a:buChar char="•"/>
            </a:pPr>
            <a:r>
              <a:rPr lang="en-US" altLang="en-US" sz="2000" b="1" dirty="0">
                <a:latin typeface="Calibri" panose="020F0502020204030204" pitchFamily="34" charset="0"/>
                <a:cs typeface="Calibri" panose="020F0502020204030204" pitchFamily="34" charset="0"/>
              </a:rPr>
              <a:t>Check over the scoresheet</a:t>
            </a:r>
          </a:p>
          <a:p>
            <a:pPr eaLnBrk="1" hangingPunct="1">
              <a:spcAft>
                <a:spcPts val="300"/>
              </a:spcAft>
              <a:buFont typeface="Arial" panose="020B0604020202020204" pitchFamily="34" charset="0"/>
              <a:buChar char="•"/>
            </a:pPr>
            <a:r>
              <a:rPr lang="en-US" altLang="en-US" sz="2000" b="1" dirty="0">
                <a:latin typeface="Calibri" panose="020F0502020204030204" pitchFamily="34" charset="0"/>
                <a:cs typeface="Calibri" panose="020F0502020204030204" pitchFamily="34" charset="0"/>
              </a:rPr>
              <a:t>Enter second set results</a:t>
            </a:r>
          </a:p>
          <a:p>
            <a:pPr eaLnBrk="1" hangingPunct="1">
              <a:spcAft>
                <a:spcPts val="300"/>
              </a:spcAft>
              <a:buFont typeface="Arial" panose="020B0604020202020204" pitchFamily="34" charset="0"/>
              <a:buChar char="•"/>
            </a:pPr>
            <a:r>
              <a:rPr lang="en-US" altLang="en-US" sz="2000" b="1" dirty="0">
                <a:latin typeface="Calibri" panose="020F0502020204030204" pitchFamily="34" charset="0"/>
                <a:cs typeface="Calibri" panose="020F0502020204030204" pitchFamily="34" charset="0"/>
              </a:rPr>
              <a:t>At end of match, fill in match results</a:t>
            </a:r>
          </a:p>
          <a:p>
            <a:pPr eaLnBrk="1" hangingPunct="1">
              <a:spcAft>
                <a:spcPts val="300"/>
              </a:spcAft>
              <a:buFont typeface="Arial" panose="020B0604020202020204" pitchFamily="34" charset="0"/>
              <a:buChar char="•"/>
            </a:pPr>
            <a:r>
              <a:rPr lang="en-US" altLang="en-US" sz="2000" b="1" dirty="0">
                <a:latin typeface="Calibri" panose="020F0502020204030204" pitchFamily="34" charset="0"/>
                <a:cs typeface="Calibri" panose="020F0502020204030204" pitchFamily="34" charset="0"/>
              </a:rPr>
              <a:t>Sign your name </a:t>
            </a:r>
          </a:p>
          <a:p>
            <a:pPr eaLnBrk="1" hangingPunct="1">
              <a:spcAft>
                <a:spcPts val="300"/>
              </a:spcAft>
              <a:buFont typeface="Arial" panose="020B0604020202020204" pitchFamily="34" charset="0"/>
              <a:buChar char="•"/>
            </a:pPr>
            <a:r>
              <a:rPr lang="en-US" altLang="en-US" sz="2000" b="1" dirty="0">
                <a:latin typeface="Calibri" panose="020F0502020204030204" pitchFamily="34" charset="0"/>
                <a:cs typeface="Calibri" panose="020F0502020204030204" pitchFamily="34" charset="0"/>
              </a:rPr>
              <a:t>First referee signs last</a:t>
            </a:r>
          </a:p>
        </p:txBody>
      </p:sp>
      <p:sp>
        <p:nvSpPr>
          <p:cNvPr id="31" name="TextBox 30">
            <a:extLst>
              <a:ext uri="{FF2B5EF4-FFF2-40B4-BE49-F238E27FC236}">
                <a16:creationId xmlns:a16="http://schemas.microsoft.com/office/drawing/2014/main" id="{EDE221EB-1924-4D02-82BA-666D72C795BC}"/>
              </a:ext>
            </a:extLst>
          </p:cNvPr>
          <p:cNvSpPr txBox="1">
            <a:spLocks noChangeArrowheads="1"/>
          </p:cNvSpPr>
          <p:nvPr/>
        </p:nvSpPr>
        <p:spPr bwMode="auto">
          <a:xfrm>
            <a:off x="7315200" y="1769074"/>
            <a:ext cx="17369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tabLst>
                <a:tab pos="1433513" algn="r"/>
              </a:tabLst>
            </a:pPr>
            <a:r>
              <a:rPr lang="en-US" altLang="en-US" sz="1300" b="1" dirty="0">
                <a:latin typeface="+mj-lt"/>
              </a:rPr>
              <a:t>BLUE	  23</a:t>
            </a:r>
          </a:p>
        </p:txBody>
      </p:sp>
      <p:sp>
        <p:nvSpPr>
          <p:cNvPr id="32" name="TextBox 31">
            <a:extLst>
              <a:ext uri="{FF2B5EF4-FFF2-40B4-BE49-F238E27FC236}">
                <a16:creationId xmlns:a16="http://schemas.microsoft.com/office/drawing/2014/main" id="{EDE221EB-1924-4D02-82BA-666D72C795BC}"/>
              </a:ext>
            </a:extLst>
          </p:cNvPr>
          <p:cNvSpPr txBox="1">
            <a:spLocks noChangeArrowheads="1"/>
          </p:cNvSpPr>
          <p:nvPr/>
        </p:nvSpPr>
        <p:spPr bwMode="auto">
          <a:xfrm>
            <a:off x="7331765" y="2059973"/>
            <a:ext cx="17369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tabLst>
                <a:tab pos="1433513" algn="r"/>
              </a:tabLst>
            </a:pPr>
            <a:r>
              <a:rPr lang="en-US" altLang="en-US" sz="1300" b="1" dirty="0">
                <a:latin typeface="+mj-lt"/>
              </a:rPr>
              <a:t>BLUE	  25</a:t>
            </a:r>
          </a:p>
        </p:txBody>
      </p:sp>
      <p:sp>
        <p:nvSpPr>
          <p:cNvPr id="33" name="TextBox 32">
            <a:extLst>
              <a:ext uri="{FF2B5EF4-FFF2-40B4-BE49-F238E27FC236}">
                <a16:creationId xmlns:a16="http://schemas.microsoft.com/office/drawing/2014/main" id="{EDE221EB-1924-4D02-82BA-666D72C795BC}"/>
              </a:ext>
            </a:extLst>
          </p:cNvPr>
          <p:cNvSpPr txBox="1">
            <a:spLocks noChangeArrowheads="1"/>
          </p:cNvSpPr>
          <p:nvPr/>
        </p:nvSpPr>
        <p:spPr bwMode="auto">
          <a:xfrm>
            <a:off x="7325591" y="2247992"/>
            <a:ext cx="17369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tabLst>
                <a:tab pos="1433513" algn="r"/>
              </a:tabLst>
            </a:pPr>
            <a:r>
              <a:rPr lang="en-US" altLang="en-US" sz="1300" b="1" dirty="0">
                <a:latin typeface="+mj-lt"/>
              </a:rPr>
              <a:t>RED	  21</a:t>
            </a:r>
          </a:p>
        </p:txBody>
      </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677" y="1740876"/>
            <a:ext cx="6708792" cy="2831275"/>
          </a:xfrm>
          <a:prstGeom prst="rect">
            <a:avLst/>
          </a:prstGeom>
        </p:spPr>
      </p:pic>
      <p:sp>
        <p:nvSpPr>
          <p:cNvPr id="37" name="TextBox 36">
            <a:extLst>
              <a:ext uri="{FF2B5EF4-FFF2-40B4-BE49-F238E27FC236}">
                <a16:creationId xmlns:a16="http://schemas.microsoft.com/office/drawing/2014/main" id="{925D6CB2-607B-4571-9E16-8530A706C1AA}"/>
              </a:ext>
            </a:extLst>
          </p:cNvPr>
          <p:cNvSpPr txBox="1"/>
          <p:nvPr/>
        </p:nvSpPr>
        <p:spPr>
          <a:xfrm>
            <a:off x="6309325" y="1848539"/>
            <a:ext cx="786161" cy="292388"/>
          </a:xfrm>
          <a:prstGeom prst="rect">
            <a:avLst/>
          </a:prstGeom>
          <a:noFill/>
        </p:spPr>
        <p:txBody>
          <a:bodyPr wrap="square">
            <a:spAutoFit/>
          </a:bodyPr>
          <a:lstStyle/>
          <a:p>
            <a:pPr>
              <a:defRPr/>
            </a:pPr>
            <a:r>
              <a:rPr lang="en-US" sz="1300" b="1" dirty="0">
                <a:latin typeface="+mj-lt"/>
                <a:ea typeface="+mn-ea"/>
              </a:rPr>
              <a:t>09 27</a:t>
            </a:r>
            <a:endParaRPr lang="en-US" sz="1300" b="1" dirty="0">
              <a:latin typeface="+mj-lt"/>
              <a:ea typeface="+mn-ea"/>
              <a:cs typeface="Aharoni" pitchFamily="2" charset="-79"/>
            </a:endParaRPr>
          </a:p>
        </p:txBody>
      </p:sp>
      <p:sp>
        <p:nvSpPr>
          <p:cNvPr id="24" name="Rectangle 23">
            <a:extLst>
              <a:ext uri="{FF2B5EF4-FFF2-40B4-BE49-F238E27FC236}">
                <a16:creationId xmlns:a16="http://schemas.microsoft.com/office/drawing/2014/main" id="{3711B18F-93FB-4548-B6F8-76860BB04886}"/>
              </a:ext>
            </a:extLst>
          </p:cNvPr>
          <p:cNvSpPr/>
          <p:nvPr/>
        </p:nvSpPr>
        <p:spPr>
          <a:xfrm>
            <a:off x="3700585" y="931312"/>
            <a:ext cx="381000" cy="12856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FF11748-F979-4075-8D17-F120999F6A06}"/>
              </a:ext>
            </a:extLst>
          </p:cNvPr>
          <p:cNvPicPr>
            <a:picLocks noChangeAspect="1"/>
          </p:cNvPicPr>
          <p:nvPr/>
        </p:nvPicPr>
        <p:blipFill rotWithShape="1">
          <a:blip r:embed="rId7">
            <a:extLst>
              <a:ext uri="{28A0092B-C50C-407E-A947-70E740481C1C}">
                <a14:useLocalDpi xmlns:a14="http://schemas.microsoft.com/office/drawing/2010/main" val="0"/>
              </a:ext>
            </a:extLst>
          </a:blip>
          <a:srcRect l="5341" t="3715" r="75791" b="85759"/>
          <a:stretch/>
        </p:blipFill>
        <p:spPr>
          <a:xfrm>
            <a:off x="381000" y="754450"/>
            <a:ext cx="1843738" cy="794716"/>
          </a:xfrm>
          <a:prstGeom prst="rect">
            <a:avLst/>
          </a:prstGeom>
        </p:spPr>
      </p:pic>
      <p:pic>
        <p:nvPicPr>
          <p:cNvPr id="27" name="Picture 26" descr="A screenshot of a cell phone&#10;&#10;Description automatically generated">
            <a:extLst>
              <a:ext uri="{FF2B5EF4-FFF2-40B4-BE49-F238E27FC236}">
                <a16:creationId xmlns:a16="http://schemas.microsoft.com/office/drawing/2014/main" id="{D0EE701A-1AEC-431C-92EF-3069D52091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431" b="9260"/>
          <a:stretch/>
        </p:blipFill>
        <p:spPr>
          <a:xfrm>
            <a:off x="2359068" y="710852"/>
            <a:ext cx="4206658" cy="983293"/>
          </a:xfrm>
          <a:prstGeom prst="rect">
            <a:avLst/>
          </a:prstGeom>
        </p:spPr>
      </p:pic>
    </p:spTree>
    <p:custDataLst>
      <p:tags r:id="rId1"/>
    </p:custDataLst>
  </p:cSld>
  <p:clrMapOvr>
    <a:masterClrMapping/>
  </p:clrMapOvr>
  <p:transition spd="slow" advTm="48508">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left)">
                                      <p:cBhvr>
                                        <p:cTn id="12" dur="500"/>
                                        <p:tgtEl>
                                          <p:spTgt spid="12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xEl>
                                              <p:pRg st="1" end="1"/>
                                            </p:txEl>
                                          </p:spTgt>
                                        </p:tgtEl>
                                        <p:attrNameLst>
                                          <p:attrName>style.visibility</p:attrName>
                                        </p:attrNameLst>
                                      </p:cBhvr>
                                      <p:to>
                                        <p:strVal val="visible"/>
                                      </p:to>
                                    </p:set>
                                    <p:animEffect transition="in" filter="fade">
                                      <p:cBhvr>
                                        <p:cTn id="21" dur="500"/>
                                        <p:tgtEl>
                                          <p:spTgt spid="11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14">
                                            <p:txEl>
                                              <p:pRg st="2" end="2"/>
                                            </p:txEl>
                                          </p:spTgt>
                                        </p:tgtEl>
                                        <p:attrNameLst>
                                          <p:attrName>style.visibility</p:attrName>
                                        </p:attrNameLst>
                                      </p:cBhvr>
                                      <p:to>
                                        <p:strVal val="visible"/>
                                      </p:to>
                                    </p:set>
                                    <p:animEffect transition="in" filter="fade">
                                      <p:cBhvr>
                                        <p:cTn id="26" dur="500"/>
                                        <p:tgtEl>
                                          <p:spTgt spid="1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14">
                                            <p:txEl>
                                              <p:pRg st="3" end="3"/>
                                            </p:txEl>
                                          </p:spTgt>
                                        </p:tgtEl>
                                        <p:attrNameLst>
                                          <p:attrName>style.visibility</p:attrName>
                                        </p:attrNameLst>
                                      </p:cBhvr>
                                      <p:to>
                                        <p:strVal val="visible"/>
                                      </p:to>
                                    </p:set>
                                    <p:animEffect transition="in" filter="fade">
                                      <p:cBhvr>
                                        <p:cTn id="40" dur="500"/>
                                        <p:tgtEl>
                                          <p:spTgt spid="114">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wipe(left)">
                                      <p:cBhvr>
                                        <p:cTn id="45" dur="500"/>
                                        <p:tgtEl>
                                          <p:spTgt spid="1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4">
                                            <p:txEl>
                                              <p:pRg st="4" end="4"/>
                                            </p:txEl>
                                          </p:spTgt>
                                        </p:tgtEl>
                                        <p:attrNameLst>
                                          <p:attrName>style.visibility</p:attrName>
                                        </p:attrNameLst>
                                      </p:cBhvr>
                                      <p:to>
                                        <p:strVal val="visible"/>
                                      </p:to>
                                    </p:set>
                                    <p:animEffect transition="in" filter="fade">
                                      <p:cBhvr>
                                        <p:cTn id="50" dur="500"/>
                                        <p:tgtEl>
                                          <p:spTgt spid="114">
                                            <p:txEl>
                                              <p:pRg st="4" end="4"/>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wipe(left)">
                                      <p:cBhvr>
                                        <p:cTn id="54" dur="500"/>
                                        <p:tgtEl>
                                          <p:spTgt spid="1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114">
                                            <p:txEl>
                                              <p:pRg st="5" end="5"/>
                                            </p:txEl>
                                          </p:spTgt>
                                        </p:tgtEl>
                                        <p:attrNameLst>
                                          <p:attrName>style.visibility</p:attrName>
                                        </p:attrNameLst>
                                      </p:cBhvr>
                                      <p:to>
                                        <p:strVal val="visible"/>
                                      </p:to>
                                    </p:set>
                                    <p:animEffect transition="in" filter="fade">
                                      <p:cBhvr>
                                        <p:cTn id="59" dur="500"/>
                                        <p:tgtEl>
                                          <p:spTgt spid="114">
                                            <p:txEl>
                                              <p:pRg st="5" end="5"/>
                                            </p:tx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wipe(left)">
                                      <p:cBhvr>
                                        <p:cTn id="6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28" grpId="0"/>
      <p:bldP spid="137" grpId="0"/>
      <p:bldP spid="138" grpId="0"/>
      <p:bldP spid="31" grpId="0"/>
      <p:bldP spid="32"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61BCEC-0E11-468C-B626-86A9146045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2" t="3748" r="1896" b="5369"/>
          <a:stretch/>
        </p:blipFill>
        <p:spPr>
          <a:xfrm>
            <a:off x="297367" y="1099402"/>
            <a:ext cx="7779833" cy="5666285"/>
          </a:xfrm>
          <a:prstGeom prst="rect">
            <a:avLst/>
          </a:prstGeom>
        </p:spPr>
      </p:pic>
      <p:sp>
        <p:nvSpPr>
          <p:cNvPr id="45059" name="Title 2">
            <a:extLst>
              <a:ext uri="{FF2B5EF4-FFF2-40B4-BE49-F238E27FC236}">
                <a16:creationId xmlns:a16="http://schemas.microsoft.com/office/drawing/2014/main" id="{F7AB7D38-2EF5-4E24-91B5-0B14517322B2}"/>
              </a:ext>
            </a:extLst>
          </p:cNvPr>
          <p:cNvSpPr>
            <a:spLocks noGrp="1"/>
          </p:cNvSpPr>
          <p:nvPr>
            <p:ph type="title"/>
          </p:nvPr>
        </p:nvSpPr>
        <p:spPr bwMode="auto">
          <a:xfrm>
            <a:off x="457200" y="514192"/>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US" altLang="en-US" dirty="0"/>
              <a:t>Deciding Set</a:t>
            </a:r>
          </a:p>
        </p:txBody>
      </p:sp>
      <p:sp>
        <p:nvSpPr>
          <p:cNvPr id="10" name="TextBox 9">
            <a:extLst>
              <a:ext uri="{FF2B5EF4-FFF2-40B4-BE49-F238E27FC236}">
                <a16:creationId xmlns:a16="http://schemas.microsoft.com/office/drawing/2014/main" id="{263D1D69-DBBA-4C6F-AC9F-A6265A1608AD}"/>
              </a:ext>
            </a:extLst>
          </p:cNvPr>
          <p:cNvSpPr txBox="1"/>
          <p:nvPr/>
        </p:nvSpPr>
        <p:spPr>
          <a:xfrm>
            <a:off x="371131" y="2571672"/>
            <a:ext cx="1966824" cy="276999"/>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  14                           B     1    22  19      </a:t>
            </a:r>
          </a:p>
        </p:txBody>
      </p:sp>
      <p:sp>
        <p:nvSpPr>
          <p:cNvPr id="11" name="TextBox 10">
            <a:extLst>
              <a:ext uri="{FF2B5EF4-FFF2-40B4-BE49-F238E27FC236}">
                <a16:creationId xmlns:a16="http://schemas.microsoft.com/office/drawing/2014/main" id="{95E195BA-8539-4682-BA94-6613D2D93619}"/>
              </a:ext>
            </a:extLst>
          </p:cNvPr>
          <p:cNvSpPr txBox="1">
            <a:spLocks noChangeArrowheads="1"/>
          </p:cNvSpPr>
          <p:nvPr/>
        </p:nvSpPr>
        <p:spPr bwMode="auto">
          <a:xfrm>
            <a:off x="7709044" y="4097150"/>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latin typeface="+mj-lt"/>
              </a:rPr>
              <a:t>3</a:t>
            </a:r>
          </a:p>
        </p:txBody>
      </p:sp>
      <p:sp>
        <p:nvSpPr>
          <p:cNvPr id="35" name="TextBox 34"/>
          <p:cNvSpPr txBox="1"/>
          <p:nvPr/>
        </p:nvSpPr>
        <p:spPr>
          <a:xfrm>
            <a:off x="7105650" y="1126433"/>
            <a:ext cx="895350" cy="484748"/>
          </a:xfrm>
          <a:prstGeom prst="rect">
            <a:avLst/>
          </a:prstGeom>
          <a:noFill/>
        </p:spPr>
        <p:txBody>
          <a:bodyPr wrap="square" rtlCol="0">
            <a:spAutoFit/>
          </a:bodyPr>
          <a:lstStyle/>
          <a:p>
            <a:pPr>
              <a:lnSpc>
                <a:spcPct val="85000"/>
              </a:lnSpc>
            </a:pPr>
            <a:r>
              <a:rPr lang="en-US" sz="1000" b="1" dirty="0">
                <a:latin typeface="+mj-lt"/>
              </a:rPr>
              <a:t>06/20/19</a:t>
            </a:r>
          </a:p>
          <a:p>
            <a:pPr>
              <a:lnSpc>
                <a:spcPct val="85000"/>
              </a:lnSpc>
            </a:pPr>
            <a:r>
              <a:rPr lang="en-US" sz="1000" b="1" dirty="0">
                <a:latin typeface="+mj-lt"/>
              </a:rPr>
              <a:t>10</a:t>
            </a:r>
          </a:p>
          <a:p>
            <a:pPr>
              <a:lnSpc>
                <a:spcPct val="85000"/>
              </a:lnSpc>
            </a:pPr>
            <a:r>
              <a:rPr lang="en-US" sz="1000" b="1" dirty="0">
                <a:latin typeface="+mj-lt"/>
              </a:rPr>
              <a:t>09:00</a:t>
            </a:r>
          </a:p>
        </p:txBody>
      </p: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r="4268" b="8122"/>
          <a:stretch/>
        </p:blipFill>
        <p:spPr>
          <a:xfrm>
            <a:off x="6228386" y="3258528"/>
            <a:ext cx="1711654" cy="741972"/>
          </a:xfrm>
          <a:prstGeom prst="rect">
            <a:avLst/>
          </a:prstGeom>
        </p:spPr>
      </p:pic>
      <p:sp>
        <p:nvSpPr>
          <p:cNvPr id="12" name="Rectangle 11">
            <a:extLst>
              <a:ext uri="{FF2B5EF4-FFF2-40B4-BE49-F238E27FC236}">
                <a16:creationId xmlns:a16="http://schemas.microsoft.com/office/drawing/2014/main" id="{A108BF79-7E24-43D4-86B4-9BCE30668576}"/>
              </a:ext>
            </a:extLst>
          </p:cNvPr>
          <p:cNvSpPr/>
          <p:nvPr/>
        </p:nvSpPr>
        <p:spPr>
          <a:xfrm>
            <a:off x="3380674" y="1332397"/>
            <a:ext cx="381000" cy="914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1314EAC-7964-4DCB-8DF3-8EECA424B4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1" t="3715" r="75791" b="85759"/>
          <a:stretch/>
        </p:blipFill>
        <p:spPr>
          <a:xfrm>
            <a:off x="503223" y="1205929"/>
            <a:ext cx="1527412" cy="658368"/>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4AACD062-31F9-472F-984D-6A34E86B6F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431" b="9260"/>
          <a:stretch/>
        </p:blipFill>
        <p:spPr>
          <a:xfrm>
            <a:off x="2159696" y="1143001"/>
            <a:ext cx="3717098" cy="868860"/>
          </a:xfrm>
          <a:prstGeom prst="rect">
            <a:avLst/>
          </a:prstGeom>
        </p:spPr>
      </p:pic>
    </p:spTree>
    <p:custDataLst>
      <p:tags r:id="rId1"/>
    </p:custDataLst>
  </p:cSld>
  <p:clrMapOvr>
    <a:masterClrMapping/>
  </p:clrMapOvr>
  <p:transition spd="slow" advTm="4001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B61BCEC-0E11-468C-B626-86A9146045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2" t="3748" r="1896" b="5369"/>
          <a:stretch/>
        </p:blipFill>
        <p:spPr>
          <a:xfrm>
            <a:off x="297367" y="1099402"/>
            <a:ext cx="7779833" cy="5666285"/>
          </a:xfrm>
          <a:prstGeom prst="rect">
            <a:avLst/>
          </a:prstGeom>
        </p:spPr>
      </p:pic>
      <p:sp>
        <p:nvSpPr>
          <p:cNvPr id="50" name="TextBox 49">
            <a:extLst>
              <a:ext uri="{FF2B5EF4-FFF2-40B4-BE49-F238E27FC236}">
                <a16:creationId xmlns:a16="http://schemas.microsoft.com/office/drawing/2014/main" id="{263D1D69-DBBA-4C6F-AC9F-A6265A1608AD}"/>
              </a:ext>
            </a:extLst>
          </p:cNvPr>
          <p:cNvSpPr txBox="1"/>
          <p:nvPr/>
        </p:nvSpPr>
        <p:spPr>
          <a:xfrm>
            <a:off x="6515100" y="4360073"/>
            <a:ext cx="876300" cy="276225"/>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RED</a:t>
            </a:r>
          </a:p>
        </p:txBody>
      </p:sp>
      <p:sp>
        <p:nvSpPr>
          <p:cNvPr id="49" name="TextBox 48">
            <a:extLst>
              <a:ext uri="{FF2B5EF4-FFF2-40B4-BE49-F238E27FC236}">
                <a16:creationId xmlns:a16="http://schemas.microsoft.com/office/drawing/2014/main" id="{263D1D69-DBBA-4C6F-AC9F-A6265A1608AD}"/>
              </a:ext>
            </a:extLst>
          </p:cNvPr>
          <p:cNvSpPr txBox="1"/>
          <p:nvPr/>
        </p:nvSpPr>
        <p:spPr>
          <a:xfrm>
            <a:off x="1066800" y="4360073"/>
            <a:ext cx="876300" cy="276225"/>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RED</a:t>
            </a:r>
          </a:p>
        </p:txBody>
      </p:sp>
      <p:sp>
        <p:nvSpPr>
          <p:cNvPr id="51" name="TextBox 50">
            <a:extLst>
              <a:ext uri="{FF2B5EF4-FFF2-40B4-BE49-F238E27FC236}">
                <a16:creationId xmlns:a16="http://schemas.microsoft.com/office/drawing/2014/main" id="{263D1D69-DBBA-4C6F-AC9F-A6265A1608AD}"/>
              </a:ext>
            </a:extLst>
          </p:cNvPr>
          <p:cNvSpPr txBox="1"/>
          <p:nvPr/>
        </p:nvSpPr>
        <p:spPr>
          <a:xfrm>
            <a:off x="3851910" y="4360073"/>
            <a:ext cx="876300" cy="276225"/>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BLUE</a:t>
            </a:r>
          </a:p>
        </p:txBody>
      </p:sp>
      <p:sp>
        <p:nvSpPr>
          <p:cNvPr id="52" name="TextBox 51">
            <a:extLst>
              <a:ext uri="{FF2B5EF4-FFF2-40B4-BE49-F238E27FC236}">
                <a16:creationId xmlns:a16="http://schemas.microsoft.com/office/drawing/2014/main" id="{263D1D69-DBBA-4C6F-AC9F-A6265A1608AD}"/>
              </a:ext>
            </a:extLst>
          </p:cNvPr>
          <p:cNvSpPr txBox="1"/>
          <p:nvPr/>
        </p:nvSpPr>
        <p:spPr>
          <a:xfrm>
            <a:off x="2382982" y="4335780"/>
            <a:ext cx="304800" cy="276999"/>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B</a:t>
            </a:r>
            <a:endParaRPr lang="en-US" altLang="en-US" sz="1400" b="1" dirty="0">
              <a:latin typeface="+mj-lt"/>
            </a:endParaRPr>
          </a:p>
        </p:txBody>
      </p:sp>
      <p:sp>
        <p:nvSpPr>
          <p:cNvPr id="53" name="TextBox 52">
            <a:extLst>
              <a:ext uri="{FF2B5EF4-FFF2-40B4-BE49-F238E27FC236}">
                <a16:creationId xmlns:a16="http://schemas.microsoft.com/office/drawing/2014/main" id="{263D1D69-DBBA-4C6F-AC9F-A6265A1608AD}"/>
              </a:ext>
            </a:extLst>
          </p:cNvPr>
          <p:cNvSpPr txBox="1"/>
          <p:nvPr/>
        </p:nvSpPr>
        <p:spPr>
          <a:xfrm>
            <a:off x="2957022" y="4335780"/>
            <a:ext cx="304800" cy="276999"/>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b="1" dirty="0">
                <a:latin typeface="+mj-lt"/>
              </a:rPr>
              <a:t>A</a:t>
            </a:r>
            <a:endParaRPr lang="en-US" altLang="en-US" sz="1400" b="1" dirty="0">
              <a:latin typeface="+mj-lt"/>
            </a:endParaRPr>
          </a:p>
        </p:txBody>
      </p:sp>
      <p:sp>
        <p:nvSpPr>
          <p:cNvPr id="54" name="TextBox 53">
            <a:extLst>
              <a:ext uri="{FF2B5EF4-FFF2-40B4-BE49-F238E27FC236}">
                <a16:creationId xmlns:a16="http://schemas.microsoft.com/office/drawing/2014/main" id="{263D1D69-DBBA-4C6F-AC9F-A6265A1608AD}"/>
              </a:ext>
            </a:extLst>
          </p:cNvPr>
          <p:cNvSpPr txBox="1"/>
          <p:nvPr/>
        </p:nvSpPr>
        <p:spPr>
          <a:xfrm>
            <a:off x="2516332" y="4418394"/>
            <a:ext cx="304800" cy="215444"/>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b="1" dirty="0">
                <a:latin typeface="+mj-lt"/>
              </a:rPr>
              <a:t>X</a:t>
            </a:r>
            <a:endParaRPr lang="en-US" altLang="en-US" sz="900" b="1" dirty="0">
              <a:latin typeface="+mj-lt"/>
            </a:endParaRPr>
          </a:p>
        </p:txBody>
      </p:sp>
      <p:sp>
        <p:nvSpPr>
          <p:cNvPr id="55" name="TextBox 54">
            <a:extLst>
              <a:ext uri="{FF2B5EF4-FFF2-40B4-BE49-F238E27FC236}">
                <a16:creationId xmlns:a16="http://schemas.microsoft.com/office/drawing/2014/main" id="{263D1D69-DBBA-4C6F-AC9F-A6265A1608AD}"/>
              </a:ext>
            </a:extLst>
          </p:cNvPr>
          <p:cNvSpPr txBox="1"/>
          <p:nvPr/>
        </p:nvSpPr>
        <p:spPr>
          <a:xfrm>
            <a:off x="2871297" y="4311535"/>
            <a:ext cx="304800" cy="215444"/>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b="1" dirty="0">
                <a:latin typeface="+mj-lt"/>
              </a:rPr>
              <a:t>X</a:t>
            </a:r>
            <a:endParaRPr lang="en-US" altLang="en-US" sz="900" b="1" dirty="0">
              <a:latin typeface="+mj-lt"/>
            </a:endParaRPr>
          </a:p>
        </p:txBody>
      </p:sp>
      <p:sp>
        <p:nvSpPr>
          <p:cNvPr id="56" name="TextBox 55">
            <a:extLst>
              <a:ext uri="{FF2B5EF4-FFF2-40B4-BE49-F238E27FC236}">
                <a16:creationId xmlns:a16="http://schemas.microsoft.com/office/drawing/2014/main" id="{263D1D69-DBBA-4C6F-AC9F-A6265A1608AD}"/>
              </a:ext>
            </a:extLst>
          </p:cNvPr>
          <p:cNvSpPr txBox="1"/>
          <p:nvPr/>
        </p:nvSpPr>
        <p:spPr>
          <a:xfrm>
            <a:off x="378751" y="5917466"/>
            <a:ext cx="304800" cy="338554"/>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X</a:t>
            </a:r>
            <a:endParaRPr lang="en-US" altLang="en-US" b="1" dirty="0"/>
          </a:p>
        </p:txBody>
      </p:sp>
      <p:sp>
        <p:nvSpPr>
          <p:cNvPr id="28" name="TextBox 27">
            <a:extLst>
              <a:ext uri="{FF2B5EF4-FFF2-40B4-BE49-F238E27FC236}">
                <a16:creationId xmlns:a16="http://schemas.microsoft.com/office/drawing/2014/main" id="{263D1D69-DBBA-4C6F-AC9F-A6265A1608AD}"/>
              </a:ext>
            </a:extLst>
          </p:cNvPr>
          <p:cNvSpPr txBox="1"/>
          <p:nvPr/>
        </p:nvSpPr>
        <p:spPr>
          <a:xfrm>
            <a:off x="371131" y="2571672"/>
            <a:ext cx="1966824" cy="276999"/>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  14                           B     1    22  19      </a:t>
            </a:r>
          </a:p>
        </p:txBody>
      </p:sp>
      <p:sp>
        <p:nvSpPr>
          <p:cNvPr id="29" name="TextBox 28">
            <a:extLst>
              <a:ext uri="{FF2B5EF4-FFF2-40B4-BE49-F238E27FC236}">
                <a16:creationId xmlns:a16="http://schemas.microsoft.com/office/drawing/2014/main" id="{95E195BA-8539-4682-BA94-6613D2D93619}"/>
              </a:ext>
            </a:extLst>
          </p:cNvPr>
          <p:cNvSpPr txBox="1">
            <a:spLocks noChangeArrowheads="1"/>
          </p:cNvSpPr>
          <p:nvPr/>
        </p:nvSpPr>
        <p:spPr bwMode="auto">
          <a:xfrm>
            <a:off x="7709044" y="4100374"/>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latin typeface="+mj-lt"/>
              </a:rPr>
              <a:t>3</a:t>
            </a:r>
          </a:p>
        </p:txBody>
      </p:sp>
      <p:sp>
        <p:nvSpPr>
          <p:cNvPr id="31" name="TextBox 30"/>
          <p:cNvSpPr txBox="1"/>
          <p:nvPr/>
        </p:nvSpPr>
        <p:spPr>
          <a:xfrm>
            <a:off x="7105650" y="1126433"/>
            <a:ext cx="895350" cy="484748"/>
          </a:xfrm>
          <a:prstGeom prst="rect">
            <a:avLst/>
          </a:prstGeom>
          <a:noFill/>
        </p:spPr>
        <p:txBody>
          <a:bodyPr wrap="square" rtlCol="0">
            <a:spAutoFit/>
          </a:bodyPr>
          <a:lstStyle/>
          <a:p>
            <a:pPr>
              <a:lnSpc>
                <a:spcPct val="85000"/>
              </a:lnSpc>
            </a:pPr>
            <a:r>
              <a:rPr lang="en-US" sz="1000" b="1" dirty="0">
                <a:latin typeface="+mj-lt"/>
              </a:rPr>
              <a:t>06/20/19</a:t>
            </a:r>
          </a:p>
          <a:p>
            <a:pPr>
              <a:lnSpc>
                <a:spcPct val="85000"/>
              </a:lnSpc>
            </a:pPr>
            <a:r>
              <a:rPr lang="en-US" sz="1000" b="1" dirty="0">
                <a:latin typeface="+mj-lt"/>
              </a:rPr>
              <a:t>10</a:t>
            </a:r>
          </a:p>
          <a:p>
            <a:pPr>
              <a:lnSpc>
                <a:spcPct val="85000"/>
              </a:lnSpc>
            </a:pPr>
            <a:r>
              <a:rPr lang="en-US" sz="1000" b="1" dirty="0">
                <a:latin typeface="+mj-lt"/>
              </a:rPr>
              <a:t>09:00</a:t>
            </a: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4268" b="8122"/>
          <a:stretch/>
        </p:blipFill>
        <p:spPr>
          <a:xfrm>
            <a:off x="6228386" y="3258528"/>
            <a:ext cx="1711654" cy="741972"/>
          </a:xfrm>
          <a:prstGeom prst="rect">
            <a:avLst/>
          </a:prstGeom>
        </p:spPr>
      </p:pic>
      <p:sp>
        <p:nvSpPr>
          <p:cNvPr id="36" name="Title 2">
            <a:extLst>
              <a:ext uri="{FF2B5EF4-FFF2-40B4-BE49-F238E27FC236}">
                <a16:creationId xmlns:a16="http://schemas.microsoft.com/office/drawing/2014/main" id="{F7AB7D38-2EF5-4E24-91B5-0B14517322B2}"/>
              </a:ext>
            </a:extLst>
          </p:cNvPr>
          <p:cNvSpPr>
            <a:spLocks noGrp="1"/>
          </p:cNvSpPr>
          <p:nvPr>
            <p:ph type="title"/>
          </p:nvPr>
        </p:nvSpPr>
        <p:spPr bwMode="auto">
          <a:xfrm>
            <a:off x="457200" y="514192"/>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US" altLang="en-US" dirty="0"/>
              <a:t>Deciding Set</a:t>
            </a:r>
          </a:p>
        </p:txBody>
      </p:sp>
      <p:sp>
        <p:nvSpPr>
          <p:cNvPr id="37" name="TextBox 36">
            <a:extLst>
              <a:ext uri="{FF2B5EF4-FFF2-40B4-BE49-F238E27FC236}">
                <a16:creationId xmlns:a16="http://schemas.microsoft.com/office/drawing/2014/main" id="{263D1D69-DBBA-4C6F-AC9F-A6265A1608AD}"/>
              </a:ext>
            </a:extLst>
          </p:cNvPr>
          <p:cNvSpPr txBox="1"/>
          <p:nvPr/>
        </p:nvSpPr>
        <p:spPr>
          <a:xfrm>
            <a:off x="6091226" y="4335780"/>
            <a:ext cx="304800" cy="276999"/>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B</a:t>
            </a:r>
            <a:endParaRPr lang="en-US" altLang="en-US" sz="1400" b="1" dirty="0">
              <a:latin typeface="+mj-lt"/>
            </a:endParaRPr>
          </a:p>
        </p:txBody>
      </p:sp>
      <p:sp>
        <p:nvSpPr>
          <p:cNvPr id="19" name="Rectangle 18">
            <a:extLst>
              <a:ext uri="{FF2B5EF4-FFF2-40B4-BE49-F238E27FC236}">
                <a16:creationId xmlns:a16="http://schemas.microsoft.com/office/drawing/2014/main" id="{1F59C465-7510-474B-8519-EF920497B629}"/>
              </a:ext>
            </a:extLst>
          </p:cNvPr>
          <p:cNvSpPr/>
          <p:nvPr/>
        </p:nvSpPr>
        <p:spPr>
          <a:xfrm>
            <a:off x="3380674" y="1332397"/>
            <a:ext cx="381000" cy="914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9531562-27DC-469E-8FA7-C93FBE2FCB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1" t="3715" r="75791" b="85759"/>
          <a:stretch/>
        </p:blipFill>
        <p:spPr>
          <a:xfrm>
            <a:off x="503223" y="1205929"/>
            <a:ext cx="1527412" cy="658368"/>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B0A564C5-154D-421D-B3D7-09C8C6D00B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431" b="9260"/>
          <a:stretch/>
        </p:blipFill>
        <p:spPr>
          <a:xfrm>
            <a:off x="2159696" y="1143001"/>
            <a:ext cx="3717098" cy="868860"/>
          </a:xfrm>
          <a:prstGeom prst="rect">
            <a:avLst/>
          </a:prstGeom>
        </p:spPr>
      </p:pic>
    </p:spTree>
    <p:custDataLst>
      <p:tags r:id="rId1"/>
    </p:custDataLst>
  </p:cSld>
  <p:clrMapOvr>
    <a:masterClrMapping/>
  </p:clrMapOvr>
  <p:transition spd="slow" advTm="42407">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9" grpId="0"/>
      <p:bldP spid="51" grpId="0"/>
      <p:bldP spid="52" grpId="0"/>
      <p:bldP spid="53" grpId="0"/>
      <p:bldP spid="54" grpId="0"/>
      <p:bldP spid="55" grpId="0"/>
      <p:bldP spid="56"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itle 2">
            <a:extLst>
              <a:ext uri="{FF2B5EF4-FFF2-40B4-BE49-F238E27FC236}">
                <a16:creationId xmlns:a16="http://schemas.microsoft.com/office/drawing/2014/main" id="{7021DBB8-88A2-435F-8E15-8A420372170E}"/>
              </a:ext>
            </a:extLst>
          </p:cNvPr>
          <p:cNvSpPr>
            <a:spLocks noGrp="1"/>
          </p:cNvSpPr>
          <p:nvPr>
            <p:ph type="title"/>
          </p:nvPr>
        </p:nvSpPr>
        <p:spPr/>
        <p:txBody>
          <a:bodyPr/>
          <a:lstStyle/>
          <a:p>
            <a:r>
              <a:rPr lang="en-US" altLang="en-US" dirty="0"/>
              <a:t>Deciding Set</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2016"/>
          <a:stretch/>
        </p:blipFill>
        <p:spPr>
          <a:xfrm>
            <a:off x="151657" y="1937385"/>
            <a:ext cx="8840686" cy="3091815"/>
          </a:xfrm>
          <a:prstGeom prst="rect">
            <a:avLst/>
          </a:prstGeom>
        </p:spPr>
      </p:pic>
      <p:sp>
        <p:nvSpPr>
          <p:cNvPr id="47" name="TextBox 46">
            <a:extLst>
              <a:ext uri="{FF2B5EF4-FFF2-40B4-BE49-F238E27FC236}">
                <a16:creationId xmlns:a16="http://schemas.microsoft.com/office/drawing/2014/main" id="{7F6D8803-E580-4BCF-85AF-D0FB9346EB7E}"/>
              </a:ext>
            </a:extLst>
          </p:cNvPr>
          <p:cNvSpPr txBox="1">
            <a:spLocks noChangeArrowheads="1"/>
          </p:cNvSpPr>
          <p:nvPr/>
        </p:nvSpPr>
        <p:spPr bwMode="auto">
          <a:xfrm>
            <a:off x="1940665" y="2329190"/>
            <a:ext cx="56137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 16    20</a:t>
            </a:r>
          </a:p>
        </p:txBody>
      </p:sp>
      <p:sp>
        <p:nvSpPr>
          <p:cNvPr id="48" name="TextBox 47">
            <a:extLst>
              <a:ext uri="{FF2B5EF4-FFF2-40B4-BE49-F238E27FC236}">
                <a16:creationId xmlns:a16="http://schemas.microsoft.com/office/drawing/2014/main" id="{7F6D8803-E580-4BCF-85AF-D0FB9346EB7E}"/>
              </a:ext>
            </a:extLst>
          </p:cNvPr>
          <p:cNvSpPr txBox="1">
            <a:spLocks noChangeArrowheads="1"/>
          </p:cNvSpPr>
          <p:nvPr/>
        </p:nvSpPr>
        <p:spPr bwMode="auto">
          <a:xfrm>
            <a:off x="3505200" y="2343150"/>
            <a:ext cx="527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11</a:t>
            </a:r>
            <a:r>
              <a:rPr lang="en-US" altLang="en-US" sz="1100" b="1" dirty="0">
                <a:latin typeface="+mj-lt"/>
              </a:rPr>
              <a:t>   X</a:t>
            </a:r>
          </a:p>
        </p:txBody>
      </p:sp>
      <p:sp>
        <p:nvSpPr>
          <p:cNvPr id="24" name="TextBox 23">
            <a:extLst>
              <a:ext uri="{FF2B5EF4-FFF2-40B4-BE49-F238E27FC236}">
                <a16:creationId xmlns:a16="http://schemas.microsoft.com/office/drawing/2014/main" id="{7F6D8803-E580-4BCF-85AF-D0FB9346EB7E}"/>
              </a:ext>
            </a:extLst>
          </p:cNvPr>
          <p:cNvSpPr txBox="1">
            <a:spLocks noChangeArrowheads="1"/>
          </p:cNvSpPr>
          <p:nvPr/>
        </p:nvSpPr>
        <p:spPr bwMode="auto">
          <a:xfrm>
            <a:off x="388620"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sp>
        <p:nvSpPr>
          <p:cNvPr id="26" name="TextBox 25">
            <a:extLst>
              <a:ext uri="{FF2B5EF4-FFF2-40B4-BE49-F238E27FC236}">
                <a16:creationId xmlns:a16="http://schemas.microsoft.com/office/drawing/2014/main" id="{8F885167-B7CF-4AF0-8337-35B3C3E3C790}"/>
              </a:ext>
            </a:extLst>
          </p:cNvPr>
          <p:cNvSpPr txBox="1">
            <a:spLocks noChangeArrowheads="1"/>
          </p:cNvSpPr>
          <p:nvPr/>
        </p:nvSpPr>
        <p:spPr bwMode="auto">
          <a:xfrm>
            <a:off x="3185446" y="2694801"/>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15            8           10           47           23            2</a:t>
            </a:r>
          </a:p>
        </p:txBody>
      </p:sp>
      <p:sp>
        <p:nvSpPr>
          <p:cNvPr id="49" name="TextBox 48">
            <a:extLst>
              <a:ext uri="{FF2B5EF4-FFF2-40B4-BE49-F238E27FC236}">
                <a16:creationId xmlns:a16="http://schemas.microsoft.com/office/drawing/2014/main" id="{263D1D69-DBBA-4C6F-AC9F-A6265A1608AD}"/>
              </a:ext>
            </a:extLst>
          </p:cNvPr>
          <p:cNvSpPr txBox="1"/>
          <p:nvPr/>
        </p:nvSpPr>
        <p:spPr>
          <a:xfrm>
            <a:off x="25908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50" name="TextBox 49">
            <a:extLst>
              <a:ext uri="{FF2B5EF4-FFF2-40B4-BE49-F238E27FC236}">
                <a16:creationId xmlns:a16="http://schemas.microsoft.com/office/drawing/2014/main" id="{263D1D69-DBBA-4C6F-AC9F-A6265A1608AD}"/>
              </a:ext>
            </a:extLst>
          </p:cNvPr>
          <p:cNvSpPr txBox="1"/>
          <p:nvPr/>
        </p:nvSpPr>
        <p:spPr>
          <a:xfrm>
            <a:off x="397764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52" name="TextBox 51">
            <a:extLst>
              <a:ext uri="{FF2B5EF4-FFF2-40B4-BE49-F238E27FC236}">
                <a16:creationId xmlns:a16="http://schemas.microsoft.com/office/drawing/2014/main" id="{263D1D69-DBBA-4C6F-AC9F-A6265A1608AD}"/>
              </a:ext>
            </a:extLst>
          </p:cNvPr>
          <p:cNvSpPr txBox="1"/>
          <p:nvPr/>
        </p:nvSpPr>
        <p:spPr>
          <a:xfrm>
            <a:off x="4168140" y="2042160"/>
            <a:ext cx="44196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spc="-150" dirty="0"/>
              <a:t>10</a:t>
            </a:r>
            <a:endParaRPr lang="en-US" altLang="en-US" sz="1600" b="1" spc="-150" dirty="0"/>
          </a:p>
        </p:txBody>
      </p:sp>
      <p:sp>
        <p:nvSpPr>
          <p:cNvPr id="53" name="TextBox 52">
            <a:extLst>
              <a:ext uri="{FF2B5EF4-FFF2-40B4-BE49-F238E27FC236}">
                <a16:creationId xmlns:a16="http://schemas.microsoft.com/office/drawing/2014/main" id="{263D1D69-DBBA-4C6F-AC9F-A6265A1608AD}"/>
              </a:ext>
            </a:extLst>
          </p:cNvPr>
          <p:cNvSpPr txBox="1"/>
          <p:nvPr/>
        </p:nvSpPr>
        <p:spPr>
          <a:xfrm>
            <a:off x="49530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60" name="TextBox 59">
            <a:extLst>
              <a:ext uri="{FF2B5EF4-FFF2-40B4-BE49-F238E27FC236}">
                <a16:creationId xmlns:a16="http://schemas.microsoft.com/office/drawing/2014/main" id="{263D1D69-DBBA-4C6F-AC9F-A6265A1608AD}"/>
              </a:ext>
            </a:extLst>
          </p:cNvPr>
          <p:cNvSpPr txBox="1"/>
          <p:nvPr/>
        </p:nvSpPr>
        <p:spPr>
          <a:xfrm>
            <a:off x="681990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61" name="TextBox 60">
            <a:extLst>
              <a:ext uri="{FF2B5EF4-FFF2-40B4-BE49-F238E27FC236}">
                <a16:creationId xmlns:a16="http://schemas.microsoft.com/office/drawing/2014/main" id="{263D1D69-DBBA-4C6F-AC9F-A6265A1608AD}"/>
              </a:ext>
            </a:extLst>
          </p:cNvPr>
          <p:cNvSpPr txBox="1"/>
          <p:nvPr/>
        </p:nvSpPr>
        <p:spPr>
          <a:xfrm>
            <a:off x="705612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62" name="TextBox 61">
            <a:extLst>
              <a:ext uri="{FF2B5EF4-FFF2-40B4-BE49-F238E27FC236}">
                <a16:creationId xmlns:a16="http://schemas.microsoft.com/office/drawing/2014/main" id="{7F6D8803-E580-4BCF-85AF-D0FB9346EB7E}"/>
              </a:ext>
            </a:extLst>
          </p:cNvPr>
          <p:cNvSpPr txBox="1">
            <a:spLocks noChangeArrowheads="1"/>
          </p:cNvSpPr>
          <p:nvPr/>
        </p:nvSpPr>
        <p:spPr bwMode="auto">
          <a:xfrm>
            <a:off x="6481512"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spTree>
    <p:custDataLst>
      <p:tags r:id="rId1"/>
    </p:custDataLst>
  </p:cSld>
  <p:clrMapOvr>
    <a:masterClrMapping/>
  </p:clrMapOvr>
  <p:transition spd="slow" advTm="16672">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24" grpId="0"/>
      <p:bldP spid="26" grpId="0"/>
      <p:bldP spid="49" grpId="0"/>
      <p:bldP spid="50" grpId="0"/>
      <p:bldP spid="52" grpId="0"/>
      <p:bldP spid="53" grpId="0"/>
      <p:bldP spid="60" grpId="0"/>
      <p:bldP spid="61" grpId="0"/>
      <p:bldP spid="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151657" y="1937385"/>
            <a:ext cx="8840686" cy="3091815"/>
            <a:chOff x="151657" y="1937385"/>
            <a:chExt cx="8840686" cy="3091815"/>
          </a:xfrm>
        </p:grpSpPr>
        <p:pic>
          <p:nvPicPr>
            <p:cNvPr id="109" name="Picture 108"/>
            <p:cNvPicPr>
              <a:picLocks noChangeAspect="1"/>
            </p:cNvPicPr>
            <p:nvPr/>
          </p:nvPicPr>
          <p:blipFill rotWithShape="1">
            <a:blip r:embed="rId4">
              <a:extLst>
                <a:ext uri="{28A0092B-C50C-407E-A947-70E740481C1C}">
                  <a14:useLocalDpi xmlns:a14="http://schemas.microsoft.com/office/drawing/2010/main" val="0"/>
                </a:ext>
              </a:extLst>
            </a:blip>
            <a:srcRect t="52016"/>
            <a:stretch/>
          </p:blipFill>
          <p:spPr>
            <a:xfrm>
              <a:off x="151657" y="1937385"/>
              <a:ext cx="8840686" cy="3091815"/>
            </a:xfrm>
            <a:prstGeom prst="rect">
              <a:avLst/>
            </a:prstGeom>
          </p:spPr>
        </p:pic>
        <p:sp>
          <p:nvSpPr>
            <p:cNvPr id="110" name="TextBox 109">
              <a:extLst>
                <a:ext uri="{FF2B5EF4-FFF2-40B4-BE49-F238E27FC236}">
                  <a16:creationId xmlns:a16="http://schemas.microsoft.com/office/drawing/2014/main" id="{7F6D8803-E580-4BCF-85AF-D0FB9346EB7E}"/>
                </a:ext>
              </a:extLst>
            </p:cNvPr>
            <p:cNvSpPr txBox="1">
              <a:spLocks noChangeArrowheads="1"/>
            </p:cNvSpPr>
            <p:nvPr/>
          </p:nvSpPr>
          <p:spPr bwMode="auto">
            <a:xfrm>
              <a:off x="1940665" y="2329190"/>
              <a:ext cx="56137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 16    20</a:t>
              </a:r>
            </a:p>
          </p:txBody>
        </p:sp>
        <p:sp>
          <p:nvSpPr>
            <p:cNvPr id="111" name="TextBox 110">
              <a:extLst>
                <a:ext uri="{FF2B5EF4-FFF2-40B4-BE49-F238E27FC236}">
                  <a16:creationId xmlns:a16="http://schemas.microsoft.com/office/drawing/2014/main" id="{7F6D8803-E580-4BCF-85AF-D0FB9346EB7E}"/>
                </a:ext>
              </a:extLst>
            </p:cNvPr>
            <p:cNvSpPr txBox="1">
              <a:spLocks noChangeArrowheads="1"/>
            </p:cNvSpPr>
            <p:nvPr/>
          </p:nvSpPr>
          <p:spPr bwMode="auto">
            <a:xfrm>
              <a:off x="3505200" y="2343150"/>
              <a:ext cx="527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11</a:t>
              </a:r>
              <a:r>
                <a:rPr lang="en-US" altLang="en-US" sz="1100" b="1" dirty="0">
                  <a:latin typeface="+mj-lt"/>
                </a:rPr>
                <a:t>   X</a:t>
              </a:r>
            </a:p>
          </p:txBody>
        </p:sp>
        <p:sp>
          <p:nvSpPr>
            <p:cNvPr id="167" name="TextBox 166">
              <a:extLst>
                <a:ext uri="{FF2B5EF4-FFF2-40B4-BE49-F238E27FC236}">
                  <a16:creationId xmlns:a16="http://schemas.microsoft.com/office/drawing/2014/main" id="{7F6D8803-E580-4BCF-85AF-D0FB9346EB7E}"/>
                </a:ext>
              </a:extLst>
            </p:cNvPr>
            <p:cNvSpPr txBox="1">
              <a:spLocks noChangeArrowheads="1"/>
            </p:cNvSpPr>
            <p:nvPr/>
          </p:nvSpPr>
          <p:spPr bwMode="auto">
            <a:xfrm>
              <a:off x="388620"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sp>
          <p:nvSpPr>
            <p:cNvPr id="168" name="TextBox 167">
              <a:extLst>
                <a:ext uri="{FF2B5EF4-FFF2-40B4-BE49-F238E27FC236}">
                  <a16:creationId xmlns:a16="http://schemas.microsoft.com/office/drawing/2014/main" id="{8F885167-B7CF-4AF0-8337-35B3C3E3C790}"/>
                </a:ext>
              </a:extLst>
            </p:cNvPr>
            <p:cNvSpPr txBox="1">
              <a:spLocks noChangeArrowheads="1"/>
            </p:cNvSpPr>
            <p:nvPr/>
          </p:nvSpPr>
          <p:spPr bwMode="auto">
            <a:xfrm>
              <a:off x="3185446" y="2694801"/>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15            8           10           47           23            2</a:t>
              </a:r>
            </a:p>
          </p:txBody>
        </p:sp>
        <p:sp>
          <p:nvSpPr>
            <p:cNvPr id="169" name="TextBox 168">
              <a:extLst>
                <a:ext uri="{FF2B5EF4-FFF2-40B4-BE49-F238E27FC236}">
                  <a16:creationId xmlns:a16="http://schemas.microsoft.com/office/drawing/2014/main" id="{263D1D69-DBBA-4C6F-AC9F-A6265A1608AD}"/>
                </a:ext>
              </a:extLst>
            </p:cNvPr>
            <p:cNvSpPr txBox="1"/>
            <p:nvPr/>
          </p:nvSpPr>
          <p:spPr>
            <a:xfrm>
              <a:off x="25908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70" name="TextBox 169">
              <a:extLst>
                <a:ext uri="{FF2B5EF4-FFF2-40B4-BE49-F238E27FC236}">
                  <a16:creationId xmlns:a16="http://schemas.microsoft.com/office/drawing/2014/main" id="{263D1D69-DBBA-4C6F-AC9F-A6265A1608AD}"/>
                </a:ext>
              </a:extLst>
            </p:cNvPr>
            <p:cNvSpPr txBox="1"/>
            <p:nvPr/>
          </p:nvSpPr>
          <p:spPr>
            <a:xfrm>
              <a:off x="397764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71" name="TextBox 170">
              <a:extLst>
                <a:ext uri="{FF2B5EF4-FFF2-40B4-BE49-F238E27FC236}">
                  <a16:creationId xmlns:a16="http://schemas.microsoft.com/office/drawing/2014/main" id="{263D1D69-DBBA-4C6F-AC9F-A6265A1608AD}"/>
                </a:ext>
              </a:extLst>
            </p:cNvPr>
            <p:cNvSpPr txBox="1"/>
            <p:nvPr/>
          </p:nvSpPr>
          <p:spPr>
            <a:xfrm>
              <a:off x="4168140" y="2042160"/>
              <a:ext cx="44196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spc="-150" dirty="0"/>
                <a:t>10</a:t>
              </a:r>
              <a:endParaRPr lang="en-US" altLang="en-US" sz="1600" b="1" spc="-150" dirty="0"/>
            </a:p>
          </p:txBody>
        </p:sp>
        <p:sp>
          <p:nvSpPr>
            <p:cNvPr id="172" name="TextBox 171">
              <a:extLst>
                <a:ext uri="{FF2B5EF4-FFF2-40B4-BE49-F238E27FC236}">
                  <a16:creationId xmlns:a16="http://schemas.microsoft.com/office/drawing/2014/main" id="{263D1D69-DBBA-4C6F-AC9F-A6265A1608AD}"/>
                </a:ext>
              </a:extLst>
            </p:cNvPr>
            <p:cNvSpPr txBox="1"/>
            <p:nvPr/>
          </p:nvSpPr>
          <p:spPr>
            <a:xfrm>
              <a:off x="49530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173" name="TextBox 172">
              <a:extLst>
                <a:ext uri="{FF2B5EF4-FFF2-40B4-BE49-F238E27FC236}">
                  <a16:creationId xmlns:a16="http://schemas.microsoft.com/office/drawing/2014/main" id="{263D1D69-DBBA-4C6F-AC9F-A6265A1608AD}"/>
                </a:ext>
              </a:extLst>
            </p:cNvPr>
            <p:cNvSpPr txBox="1"/>
            <p:nvPr/>
          </p:nvSpPr>
          <p:spPr>
            <a:xfrm>
              <a:off x="681990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74" name="TextBox 173">
              <a:extLst>
                <a:ext uri="{FF2B5EF4-FFF2-40B4-BE49-F238E27FC236}">
                  <a16:creationId xmlns:a16="http://schemas.microsoft.com/office/drawing/2014/main" id="{263D1D69-DBBA-4C6F-AC9F-A6265A1608AD}"/>
                </a:ext>
              </a:extLst>
            </p:cNvPr>
            <p:cNvSpPr txBox="1"/>
            <p:nvPr/>
          </p:nvSpPr>
          <p:spPr>
            <a:xfrm>
              <a:off x="705612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175" name="TextBox 174">
              <a:extLst>
                <a:ext uri="{FF2B5EF4-FFF2-40B4-BE49-F238E27FC236}">
                  <a16:creationId xmlns:a16="http://schemas.microsoft.com/office/drawing/2014/main" id="{7F6D8803-E580-4BCF-85AF-D0FB9346EB7E}"/>
                </a:ext>
              </a:extLst>
            </p:cNvPr>
            <p:cNvSpPr txBox="1">
              <a:spLocks noChangeArrowheads="1"/>
            </p:cNvSpPr>
            <p:nvPr/>
          </p:nvSpPr>
          <p:spPr bwMode="auto">
            <a:xfrm>
              <a:off x="6481512"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grpSp>
      <p:cxnSp>
        <p:nvCxnSpPr>
          <p:cNvPr id="97" name="Straight Connector 96"/>
          <p:cNvCxnSpPr>
            <a:cxnSpLocks noChangeAspect="1"/>
          </p:cNvCxnSpPr>
          <p:nvPr/>
        </p:nvCxnSpPr>
        <p:spPr>
          <a:xfrm flipV="1">
            <a:off x="5721643" y="25959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noChangeAspect="1"/>
          </p:cNvCxnSpPr>
          <p:nvPr/>
        </p:nvCxnSpPr>
        <p:spPr>
          <a:xfrm flipV="1">
            <a:off x="5721643" y="272449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noChangeAspect="1"/>
          </p:cNvCxnSpPr>
          <p:nvPr/>
        </p:nvCxnSpPr>
        <p:spPr>
          <a:xfrm flipV="1">
            <a:off x="5721643" y="285300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noChangeAspect="1"/>
          </p:cNvCxnSpPr>
          <p:nvPr/>
        </p:nvCxnSpPr>
        <p:spPr>
          <a:xfrm flipV="1">
            <a:off x="5721643" y="298150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noChangeAspect="1"/>
          </p:cNvCxnSpPr>
          <p:nvPr/>
        </p:nvCxnSpPr>
        <p:spPr>
          <a:xfrm flipV="1">
            <a:off x="5721643" y="311001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noChangeAspect="1"/>
          </p:cNvCxnSpPr>
          <p:nvPr/>
        </p:nvCxnSpPr>
        <p:spPr>
          <a:xfrm flipV="1">
            <a:off x="5721643" y="323851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noChangeAspect="1"/>
          </p:cNvCxnSpPr>
          <p:nvPr/>
        </p:nvCxnSpPr>
        <p:spPr>
          <a:xfrm flipV="1">
            <a:off x="5721643" y="336702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4" name="TextBox 42">
            <a:extLst>
              <a:ext uri="{FF2B5EF4-FFF2-40B4-BE49-F238E27FC236}">
                <a16:creationId xmlns:a16="http://schemas.microsoft.com/office/drawing/2014/main" id="{62B92A37-C672-4199-BDBC-E7C1738501C3}"/>
              </a:ext>
            </a:extLst>
          </p:cNvPr>
          <p:cNvSpPr txBox="1"/>
          <p:nvPr/>
        </p:nvSpPr>
        <p:spPr>
          <a:xfrm>
            <a:off x="2118653" y="2862660"/>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43"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2016304" y="2853884"/>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cxnSp>
        <p:nvCxnSpPr>
          <p:cNvPr id="144" name="Straight Connector 143"/>
          <p:cNvCxnSpPr>
            <a:cxnSpLocks noChangeAspect="1"/>
          </p:cNvCxnSpPr>
          <p:nvPr/>
        </p:nvCxnSpPr>
        <p:spPr>
          <a:xfrm flipV="1">
            <a:off x="901274" y="486224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57B7E7EC-0841-476D-94BA-648D7CE3DC93}"/>
              </a:ext>
            </a:extLst>
          </p:cNvPr>
          <p:cNvSpPr txBox="1">
            <a:spLocks noChangeArrowheads="1"/>
          </p:cNvSpPr>
          <p:nvPr/>
        </p:nvSpPr>
        <p:spPr bwMode="auto">
          <a:xfrm>
            <a:off x="2794496"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sp>
        <p:nvSpPr>
          <p:cNvPr id="27" name="TextBox 26">
            <a:extLst>
              <a:ext uri="{FF2B5EF4-FFF2-40B4-BE49-F238E27FC236}">
                <a16:creationId xmlns:a16="http://schemas.microsoft.com/office/drawing/2014/main" id="{5DCEB042-851B-4047-9377-3B572E1E74F3}"/>
              </a:ext>
            </a:extLst>
          </p:cNvPr>
          <p:cNvSpPr txBox="1"/>
          <p:nvPr/>
        </p:nvSpPr>
        <p:spPr>
          <a:xfrm>
            <a:off x="342221" y="2325879"/>
            <a:ext cx="590226" cy="276999"/>
          </a:xfrm>
          <a:prstGeom prst="rect">
            <a:avLst/>
          </a:prstGeom>
          <a:noFill/>
        </p:spPr>
        <p:txBody>
          <a:bodyPr wrap="none">
            <a:spAutoFit/>
          </a:bodyPr>
          <a:lstStyle/>
          <a:p>
            <a:pPr>
              <a:defRPr/>
            </a:pPr>
            <a:r>
              <a:rPr lang="en-US" sz="1200" b="1" dirty="0">
                <a:latin typeface="+mj-lt"/>
              </a:rPr>
              <a:t>09 54</a:t>
            </a:r>
          </a:p>
        </p:txBody>
      </p:sp>
      <p:pic>
        <p:nvPicPr>
          <p:cNvPr id="151" name="Picture 25">
            <a:extLst>
              <a:ext uri="{FF2B5EF4-FFF2-40B4-BE49-F238E27FC236}">
                <a16:creationId xmlns:a16="http://schemas.microsoft.com/office/drawing/2014/main" id="{7AB58618-CF09-44AB-BB1D-7CFEF9EE6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TextBox 56">
            <a:extLst>
              <a:ext uri="{FF2B5EF4-FFF2-40B4-BE49-F238E27FC236}">
                <a16:creationId xmlns:a16="http://schemas.microsoft.com/office/drawing/2014/main" id="{775D1C6E-1C98-4B7A-BCAB-25134EDD9C76}"/>
              </a:ext>
            </a:extLst>
          </p:cNvPr>
          <p:cNvSpPr txBox="1">
            <a:spLocks noChangeArrowheads="1"/>
          </p:cNvSpPr>
          <p:nvPr/>
        </p:nvSpPr>
        <p:spPr bwMode="auto">
          <a:xfrm>
            <a:off x="699740"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4</a:t>
            </a:r>
          </a:p>
        </p:txBody>
      </p:sp>
      <p:sp>
        <p:nvSpPr>
          <p:cNvPr id="153"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1089660" y="4141461"/>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5</a:t>
            </a:r>
          </a:p>
        </p:txBody>
      </p:sp>
      <p:pic>
        <p:nvPicPr>
          <p:cNvPr id="154"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25"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TextBox 60">
            <a:extLst>
              <a:ext uri="{FF2B5EF4-FFF2-40B4-BE49-F238E27FC236}">
                <a16:creationId xmlns:a16="http://schemas.microsoft.com/office/drawing/2014/main" id="{A93DCBE1-8E06-4C2B-8B4D-33FB98411147}"/>
              </a:ext>
            </a:extLst>
          </p:cNvPr>
          <p:cNvSpPr txBox="1">
            <a:spLocks noChangeArrowheads="1"/>
          </p:cNvSpPr>
          <p:nvPr/>
        </p:nvSpPr>
        <p:spPr bwMode="auto">
          <a:xfrm>
            <a:off x="3525406"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5</a:t>
            </a:r>
          </a:p>
        </p:txBody>
      </p:sp>
      <p:sp>
        <p:nvSpPr>
          <p:cNvPr id="156" name="TextBox 57">
            <a:extLst>
              <a:ext uri="{FF2B5EF4-FFF2-40B4-BE49-F238E27FC236}">
                <a16:creationId xmlns:a16="http://schemas.microsoft.com/office/drawing/2014/main" id="{9F2F99B4-B672-4ABB-9DC0-224405AE85A3}"/>
              </a:ext>
            </a:extLst>
          </p:cNvPr>
          <p:cNvSpPr txBox="1">
            <a:spLocks noChangeArrowheads="1"/>
          </p:cNvSpPr>
          <p:nvPr/>
        </p:nvSpPr>
        <p:spPr bwMode="auto">
          <a:xfrm>
            <a:off x="3063391"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4</a:t>
            </a:r>
          </a:p>
        </p:txBody>
      </p:sp>
      <p:sp>
        <p:nvSpPr>
          <p:cNvPr id="157" name="TextBox 59">
            <a:extLst>
              <a:ext uri="{FF2B5EF4-FFF2-40B4-BE49-F238E27FC236}">
                <a16:creationId xmlns:a16="http://schemas.microsoft.com/office/drawing/2014/main" id="{7F26A1C5-4714-4976-8CAB-080A76BCA83E}"/>
              </a:ext>
            </a:extLst>
          </p:cNvPr>
          <p:cNvSpPr txBox="1">
            <a:spLocks noChangeArrowheads="1"/>
          </p:cNvSpPr>
          <p:nvPr/>
        </p:nvSpPr>
        <p:spPr bwMode="auto">
          <a:xfrm>
            <a:off x="3905638"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7</a:t>
            </a:r>
          </a:p>
        </p:txBody>
      </p:sp>
      <p:pic>
        <p:nvPicPr>
          <p:cNvPr id="159" name="Picture 25">
            <a:extLst>
              <a:ext uri="{FF2B5EF4-FFF2-40B4-BE49-F238E27FC236}">
                <a16:creationId xmlns:a16="http://schemas.microsoft.com/office/drawing/2014/main" id="{CD9C12C1-2E19-42BD-A07D-1183C0FBC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735" y="415908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25">
            <a:extLst>
              <a:ext uri="{FF2B5EF4-FFF2-40B4-BE49-F238E27FC236}">
                <a16:creationId xmlns:a16="http://schemas.microsoft.com/office/drawing/2014/main" id="{FD296BB1-4AAD-41F4-8693-F22CB6913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828" y="415400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25">
            <a:extLst>
              <a:ext uri="{FF2B5EF4-FFF2-40B4-BE49-F238E27FC236}">
                <a16:creationId xmlns:a16="http://schemas.microsoft.com/office/drawing/2014/main" id="{C3BDF7A2-FFAA-4175-9D0C-4C5CAE809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341" y="416289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2" name="Straight Connector 161"/>
          <p:cNvCxnSpPr>
            <a:cxnSpLocks noChangeAspect="1"/>
          </p:cNvCxnSpPr>
          <p:nvPr/>
        </p:nvCxnSpPr>
        <p:spPr>
          <a:xfrm flipV="1">
            <a:off x="3842062" y="48431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cxnSpLocks noChangeAspect="1"/>
          </p:cNvCxnSpPr>
          <p:nvPr/>
        </p:nvCxnSpPr>
        <p:spPr>
          <a:xfrm flipV="1">
            <a:off x="7504723" y="4856480"/>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65" name="Title 2">
            <a:extLst>
              <a:ext uri="{FF2B5EF4-FFF2-40B4-BE49-F238E27FC236}">
                <a16:creationId xmlns:a16="http://schemas.microsoft.com/office/drawing/2014/main" id="{5BF4AE8B-7F78-4AFD-ABB7-2C0EE89B547F}"/>
              </a:ext>
            </a:extLst>
          </p:cNvPr>
          <p:cNvSpPr>
            <a:spLocks noGrp="1"/>
          </p:cNvSpPr>
          <p:nvPr>
            <p:ph type="title"/>
          </p:nvPr>
        </p:nvSpPr>
        <p:spPr/>
        <p:txBody>
          <a:bodyPr/>
          <a:lstStyle/>
          <a:p>
            <a:r>
              <a:rPr lang="en-US" altLang="en-US" dirty="0"/>
              <a:t>Deciding Set</a:t>
            </a:r>
          </a:p>
        </p:txBody>
      </p:sp>
      <p:cxnSp>
        <p:nvCxnSpPr>
          <p:cNvPr id="104" name="Straight Connector 103"/>
          <p:cNvCxnSpPr>
            <a:cxnSpLocks noChangeAspect="1"/>
          </p:cNvCxnSpPr>
          <p:nvPr/>
        </p:nvCxnSpPr>
        <p:spPr>
          <a:xfrm flipV="1">
            <a:off x="2872738" y="266135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noChangeAspect="1"/>
          </p:cNvCxnSpPr>
          <p:nvPr/>
        </p:nvCxnSpPr>
        <p:spPr>
          <a:xfrm flipV="1">
            <a:off x="2872738" y="2841075"/>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noChangeAspect="1"/>
          </p:cNvCxnSpPr>
          <p:nvPr/>
        </p:nvCxnSpPr>
        <p:spPr>
          <a:xfrm flipV="1">
            <a:off x="2872738" y="3020798"/>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noChangeAspect="1"/>
          </p:cNvCxnSpPr>
          <p:nvPr/>
        </p:nvCxnSpPr>
        <p:spPr>
          <a:xfrm flipV="1">
            <a:off x="2872738" y="3200521"/>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noChangeAspect="1"/>
          </p:cNvCxnSpPr>
          <p:nvPr/>
        </p:nvCxnSpPr>
        <p:spPr>
          <a:xfrm flipV="1">
            <a:off x="2872738" y="3380244"/>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noChangeAspect="1"/>
          </p:cNvCxnSpPr>
          <p:nvPr/>
        </p:nvCxnSpPr>
        <p:spPr>
          <a:xfrm flipV="1">
            <a:off x="2872738" y="3559967"/>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noChangeAspect="1"/>
          </p:cNvCxnSpPr>
          <p:nvPr/>
        </p:nvCxnSpPr>
        <p:spPr>
          <a:xfrm flipV="1">
            <a:off x="2872738" y="373969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263D1D69-DBBA-4C6F-AC9F-A6265A1608AD}"/>
              </a:ext>
            </a:extLst>
          </p:cNvPr>
          <p:cNvSpPr txBox="1"/>
          <p:nvPr/>
        </p:nvSpPr>
        <p:spPr>
          <a:xfrm>
            <a:off x="706348" y="204712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77" name="TextBox 42">
            <a:extLst>
              <a:ext uri="{FF2B5EF4-FFF2-40B4-BE49-F238E27FC236}">
                <a16:creationId xmlns:a16="http://schemas.microsoft.com/office/drawing/2014/main" id="{62B92A37-C672-4199-BDBC-E7C1738501C3}"/>
              </a:ext>
            </a:extLst>
          </p:cNvPr>
          <p:cNvSpPr txBox="1"/>
          <p:nvPr/>
        </p:nvSpPr>
        <p:spPr>
          <a:xfrm>
            <a:off x="8200097" y="2870913"/>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78"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8097748" y="2862137"/>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sp>
        <p:nvSpPr>
          <p:cNvPr id="179" name="TextBox 178">
            <a:extLst>
              <a:ext uri="{FF2B5EF4-FFF2-40B4-BE49-F238E27FC236}">
                <a16:creationId xmlns:a16="http://schemas.microsoft.com/office/drawing/2014/main" id="{263D1D69-DBBA-4C6F-AC9F-A6265A1608AD}"/>
              </a:ext>
            </a:extLst>
          </p:cNvPr>
          <p:cNvSpPr txBox="1"/>
          <p:nvPr/>
        </p:nvSpPr>
        <p:spPr>
          <a:xfrm>
            <a:off x="7272277" y="2045219"/>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80" name="TextBox 42">
            <a:extLst>
              <a:ext uri="{FF2B5EF4-FFF2-40B4-BE49-F238E27FC236}">
                <a16:creationId xmlns:a16="http://schemas.microsoft.com/office/drawing/2014/main" id="{62B92A37-C672-4199-BDBC-E7C1738501C3}"/>
              </a:ext>
            </a:extLst>
          </p:cNvPr>
          <p:cNvSpPr txBox="1"/>
          <p:nvPr/>
        </p:nvSpPr>
        <p:spPr>
          <a:xfrm>
            <a:off x="4527860" y="2855977"/>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2 4</a:t>
            </a:r>
          </a:p>
        </p:txBody>
      </p:sp>
      <p:sp>
        <p:nvSpPr>
          <p:cNvPr id="181"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4415351" y="2847201"/>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7</a:t>
            </a:r>
          </a:p>
        </p:txBody>
      </p:sp>
      <p:sp>
        <p:nvSpPr>
          <p:cNvPr id="182" name="TextBox 181">
            <a:extLst>
              <a:ext uri="{FF2B5EF4-FFF2-40B4-BE49-F238E27FC236}">
                <a16:creationId xmlns:a16="http://schemas.microsoft.com/office/drawing/2014/main" id="{57B7E7EC-0841-476D-94BA-648D7CE3DC93}"/>
              </a:ext>
            </a:extLst>
          </p:cNvPr>
          <p:cNvSpPr txBox="1">
            <a:spLocks noChangeArrowheads="1"/>
          </p:cNvSpPr>
          <p:nvPr/>
        </p:nvSpPr>
        <p:spPr bwMode="auto">
          <a:xfrm>
            <a:off x="5996820"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pic>
        <p:nvPicPr>
          <p:cNvPr id="183"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535" y="416052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4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43"/>
                                        </p:tgtEl>
                                      </p:cBhvr>
                                    </p:animEffect>
                                    <p:animScale>
                                      <p:cBhvr>
                                        <p:cTn id="7" dur="250" autoRev="1" fill="hold"/>
                                        <p:tgtEl>
                                          <p:spTgt spid="14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78"/>
                                        </p:tgtEl>
                                      </p:cBhvr>
                                    </p:animEffect>
                                    <p:animScale>
                                      <p:cBhvr>
                                        <p:cTn id="15" dur="250" autoRev="1" fill="hold"/>
                                        <p:tgtEl>
                                          <p:spTgt spid="178"/>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177"/>
                                        </p:tgtEl>
                                      </p:cBhvr>
                                    </p:animEffect>
                                    <p:animScale>
                                      <p:cBhvr>
                                        <p:cTn id="18" dur="250" autoRev="1" fill="hold"/>
                                        <p:tgtEl>
                                          <p:spTgt spid="17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44"/>
                                        </p:tgtEl>
                                      </p:cBhvr>
                                    </p:animEffect>
                                    <p:animScale>
                                      <p:cBhvr>
                                        <p:cTn id="23" dur="250" autoRev="1" fill="hold"/>
                                        <p:tgtEl>
                                          <p:spTgt spid="144"/>
                                        </p:tgtEl>
                                      </p:cBhvr>
                                      <p:by x="105000" y="105000"/>
                                    </p:animScale>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163"/>
                                        </p:tgtEl>
                                      </p:cBhvr>
                                    </p:animEffect>
                                    <p:animScale>
                                      <p:cBhvr>
                                        <p:cTn id="27" dur="250" autoRev="1" fill="hold"/>
                                        <p:tgtEl>
                                          <p:spTgt spid="16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76"/>
                                        </p:tgtEl>
                                      </p:cBhvr>
                                    </p:animEffect>
                                    <p:animScale>
                                      <p:cBhvr>
                                        <p:cTn id="32" dur="250" autoRev="1" fill="hold"/>
                                        <p:tgtEl>
                                          <p:spTgt spid="176"/>
                                        </p:tgtEl>
                                      </p:cBhvr>
                                      <p:by x="105000" y="105000"/>
                                    </p:animScale>
                                  </p:childTnLst>
                                </p:cTn>
                              </p:par>
                            </p:childTnLst>
                          </p:cTn>
                        </p:par>
                        <p:par>
                          <p:cTn id="33" fill="hold">
                            <p:stCondLst>
                              <p:cond delay="500"/>
                            </p:stCondLst>
                            <p:childTnLst>
                              <p:par>
                                <p:cTn id="34" presetID="26" presetClass="emph" presetSubtype="0" fill="hold" grpId="0" nodeType="afterEffect">
                                  <p:stCondLst>
                                    <p:cond delay="0"/>
                                  </p:stCondLst>
                                  <p:childTnLst>
                                    <p:animEffect transition="out" filter="fade">
                                      <p:cBhvr>
                                        <p:cTn id="35" dur="500" tmFilter="0, 0; .2, .5; .8, .5; 1, 0"/>
                                        <p:tgtEl>
                                          <p:spTgt spid="179"/>
                                        </p:tgtEl>
                                      </p:cBhvr>
                                    </p:animEffect>
                                    <p:animScale>
                                      <p:cBhvr>
                                        <p:cTn id="36" dur="250" autoRev="1" fill="hold"/>
                                        <p:tgtEl>
                                          <p:spTgt spid="179"/>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145"/>
                                        </p:tgtEl>
                                      </p:cBhvr>
                                    </p:animEffect>
                                    <p:animScale>
                                      <p:cBhvr>
                                        <p:cTn id="41" dur="250" autoRev="1" fill="hold"/>
                                        <p:tgtEl>
                                          <p:spTgt spid="145"/>
                                        </p:tgtEl>
                                      </p:cBhvr>
                                      <p:by x="105000" y="105000"/>
                                    </p:animScale>
                                  </p:childTnLst>
                                </p:cTn>
                              </p:par>
                            </p:childTnLst>
                          </p:cTn>
                        </p:par>
                        <p:par>
                          <p:cTn id="42" fill="hold">
                            <p:stCondLst>
                              <p:cond delay="500"/>
                            </p:stCondLst>
                            <p:childTnLst>
                              <p:par>
                                <p:cTn id="43" presetID="26" presetClass="emph" presetSubtype="0" fill="hold" grpId="0" nodeType="afterEffect">
                                  <p:stCondLst>
                                    <p:cond delay="0"/>
                                  </p:stCondLst>
                                  <p:childTnLst>
                                    <p:animEffect transition="out" filter="fade">
                                      <p:cBhvr>
                                        <p:cTn id="44" dur="500" tmFilter="0, 0; .2, .5; .8, .5; 1, 0"/>
                                        <p:tgtEl>
                                          <p:spTgt spid="182"/>
                                        </p:tgtEl>
                                      </p:cBhvr>
                                    </p:animEffect>
                                    <p:animScale>
                                      <p:cBhvr>
                                        <p:cTn id="45" dur="250" autoRev="1" fill="hold"/>
                                        <p:tgtEl>
                                          <p:spTgt spid="182"/>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181"/>
                                        </p:tgtEl>
                                      </p:cBhvr>
                                    </p:animEffect>
                                    <p:animScale>
                                      <p:cBhvr>
                                        <p:cTn id="50" dur="250" autoRev="1" fill="hold"/>
                                        <p:tgtEl>
                                          <p:spTgt spid="181"/>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180"/>
                                        </p:tgtEl>
                                      </p:cBhvr>
                                    </p:animEffect>
                                    <p:animScale>
                                      <p:cBhvr>
                                        <p:cTn id="53" dur="250" autoRev="1" fill="hold"/>
                                        <p:tgtEl>
                                          <p:spTgt spid="1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3" grpId="0"/>
      <p:bldP spid="145" grpId="0"/>
      <p:bldP spid="176" grpId="0"/>
      <p:bldP spid="177" grpId="0"/>
      <p:bldP spid="178" grpId="0"/>
      <p:bldP spid="179" grpId="0"/>
      <p:bldP spid="180" grpId="0"/>
      <p:bldP spid="181" grpId="0"/>
      <p:bldP spid="1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Deciding Set</a:t>
            </a:r>
          </a:p>
        </p:txBody>
      </p:sp>
      <p:grpSp>
        <p:nvGrpSpPr>
          <p:cNvPr id="82" name="Group 81"/>
          <p:cNvGrpSpPr/>
          <p:nvPr/>
        </p:nvGrpSpPr>
        <p:grpSpPr>
          <a:xfrm>
            <a:off x="151657" y="1937385"/>
            <a:ext cx="8840686" cy="3091815"/>
            <a:chOff x="151657" y="1937385"/>
            <a:chExt cx="8840686" cy="3091815"/>
          </a:xfrm>
        </p:grpSpPr>
        <p:pic>
          <p:nvPicPr>
            <p:cNvPr id="83" name="Picture 82"/>
            <p:cNvPicPr>
              <a:picLocks noChangeAspect="1"/>
            </p:cNvPicPr>
            <p:nvPr/>
          </p:nvPicPr>
          <p:blipFill rotWithShape="1">
            <a:blip r:embed="rId4">
              <a:extLst>
                <a:ext uri="{28A0092B-C50C-407E-A947-70E740481C1C}">
                  <a14:useLocalDpi xmlns:a14="http://schemas.microsoft.com/office/drawing/2010/main" val="0"/>
                </a:ext>
              </a:extLst>
            </a:blip>
            <a:srcRect t="52016"/>
            <a:stretch/>
          </p:blipFill>
          <p:spPr>
            <a:xfrm>
              <a:off x="151657" y="1937385"/>
              <a:ext cx="8840686" cy="3091815"/>
            </a:xfrm>
            <a:prstGeom prst="rect">
              <a:avLst/>
            </a:prstGeom>
          </p:spPr>
        </p:pic>
        <p:sp>
          <p:nvSpPr>
            <p:cNvPr id="84" name="TextBox 83">
              <a:extLst>
                <a:ext uri="{FF2B5EF4-FFF2-40B4-BE49-F238E27FC236}">
                  <a16:creationId xmlns:a16="http://schemas.microsoft.com/office/drawing/2014/main" id="{7F6D8803-E580-4BCF-85AF-D0FB9346EB7E}"/>
                </a:ext>
              </a:extLst>
            </p:cNvPr>
            <p:cNvSpPr txBox="1">
              <a:spLocks noChangeArrowheads="1"/>
            </p:cNvSpPr>
            <p:nvPr/>
          </p:nvSpPr>
          <p:spPr bwMode="auto">
            <a:xfrm>
              <a:off x="1940665" y="2329190"/>
              <a:ext cx="56137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 16    20</a:t>
              </a:r>
            </a:p>
          </p:txBody>
        </p:sp>
        <p:sp>
          <p:nvSpPr>
            <p:cNvPr id="85" name="TextBox 84">
              <a:extLst>
                <a:ext uri="{FF2B5EF4-FFF2-40B4-BE49-F238E27FC236}">
                  <a16:creationId xmlns:a16="http://schemas.microsoft.com/office/drawing/2014/main" id="{7F6D8803-E580-4BCF-85AF-D0FB9346EB7E}"/>
                </a:ext>
              </a:extLst>
            </p:cNvPr>
            <p:cNvSpPr txBox="1">
              <a:spLocks noChangeArrowheads="1"/>
            </p:cNvSpPr>
            <p:nvPr/>
          </p:nvSpPr>
          <p:spPr bwMode="auto">
            <a:xfrm>
              <a:off x="3505200" y="2343150"/>
              <a:ext cx="527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11</a:t>
              </a:r>
              <a:r>
                <a:rPr lang="en-US" altLang="en-US" sz="1100" b="1" dirty="0">
                  <a:latin typeface="+mj-lt"/>
                </a:rPr>
                <a:t>   X</a:t>
              </a:r>
            </a:p>
          </p:txBody>
        </p:sp>
        <p:sp>
          <p:nvSpPr>
            <p:cNvPr id="86" name="TextBox 85">
              <a:extLst>
                <a:ext uri="{FF2B5EF4-FFF2-40B4-BE49-F238E27FC236}">
                  <a16:creationId xmlns:a16="http://schemas.microsoft.com/office/drawing/2014/main" id="{7F6D8803-E580-4BCF-85AF-D0FB9346EB7E}"/>
                </a:ext>
              </a:extLst>
            </p:cNvPr>
            <p:cNvSpPr txBox="1">
              <a:spLocks noChangeArrowheads="1"/>
            </p:cNvSpPr>
            <p:nvPr/>
          </p:nvSpPr>
          <p:spPr bwMode="auto">
            <a:xfrm>
              <a:off x="388620"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sp>
          <p:nvSpPr>
            <p:cNvPr id="87" name="TextBox 86">
              <a:extLst>
                <a:ext uri="{FF2B5EF4-FFF2-40B4-BE49-F238E27FC236}">
                  <a16:creationId xmlns:a16="http://schemas.microsoft.com/office/drawing/2014/main" id="{8F885167-B7CF-4AF0-8337-35B3C3E3C790}"/>
                </a:ext>
              </a:extLst>
            </p:cNvPr>
            <p:cNvSpPr txBox="1">
              <a:spLocks noChangeArrowheads="1"/>
            </p:cNvSpPr>
            <p:nvPr/>
          </p:nvSpPr>
          <p:spPr bwMode="auto">
            <a:xfrm>
              <a:off x="3185446" y="2694801"/>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15            8           10           47           23            2</a:t>
              </a:r>
            </a:p>
          </p:txBody>
        </p:sp>
        <p:sp>
          <p:nvSpPr>
            <p:cNvPr id="88" name="TextBox 87">
              <a:extLst>
                <a:ext uri="{FF2B5EF4-FFF2-40B4-BE49-F238E27FC236}">
                  <a16:creationId xmlns:a16="http://schemas.microsoft.com/office/drawing/2014/main" id="{263D1D69-DBBA-4C6F-AC9F-A6265A1608AD}"/>
                </a:ext>
              </a:extLst>
            </p:cNvPr>
            <p:cNvSpPr txBox="1"/>
            <p:nvPr/>
          </p:nvSpPr>
          <p:spPr>
            <a:xfrm>
              <a:off x="25908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89" name="TextBox 88">
              <a:extLst>
                <a:ext uri="{FF2B5EF4-FFF2-40B4-BE49-F238E27FC236}">
                  <a16:creationId xmlns:a16="http://schemas.microsoft.com/office/drawing/2014/main" id="{263D1D69-DBBA-4C6F-AC9F-A6265A1608AD}"/>
                </a:ext>
              </a:extLst>
            </p:cNvPr>
            <p:cNvSpPr txBox="1"/>
            <p:nvPr/>
          </p:nvSpPr>
          <p:spPr>
            <a:xfrm>
              <a:off x="397764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90" name="TextBox 89">
              <a:extLst>
                <a:ext uri="{FF2B5EF4-FFF2-40B4-BE49-F238E27FC236}">
                  <a16:creationId xmlns:a16="http://schemas.microsoft.com/office/drawing/2014/main" id="{263D1D69-DBBA-4C6F-AC9F-A6265A1608AD}"/>
                </a:ext>
              </a:extLst>
            </p:cNvPr>
            <p:cNvSpPr txBox="1"/>
            <p:nvPr/>
          </p:nvSpPr>
          <p:spPr>
            <a:xfrm>
              <a:off x="4168140" y="2042160"/>
              <a:ext cx="44196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spc="-150" dirty="0"/>
                <a:t>10</a:t>
              </a:r>
              <a:endParaRPr lang="en-US" altLang="en-US" sz="1600" b="1" spc="-150" dirty="0"/>
            </a:p>
          </p:txBody>
        </p:sp>
        <p:sp>
          <p:nvSpPr>
            <p:cNvPr id="91" name="TextBox 90">
              <a:extLst>
                <a:ext uri="{FF2B5EF4-FFF2-40B4-BE49-F238E27FC236}">
                  <a16:creationId xmlns:a16="http://schemas.microsoft.com/office/drawing/2014/main" id="{263D1D69-DBBA-4C6F-AC9F-A6265A1608AD}"/>
                </a:ext>
              </a:extLst>
            </p:cNvPr>
            <p:cNvSpPr txBox="1"/>
            <p:nvPr/>
          </p:nvSpPr>
          <p:spPr>
            <a:xfrm>
              <a:off x="49530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92" name="TextBox 91">
              <a:extLst>
                <a:ext uri="{FF2B5EF4-FFF2-40B4-BE49-F238E27FC236}">
                  <a16:creationId xmlns:a16="http://schemas.microsoft.com/office/drawing/2014/main" id="{263D1D69-DBBA-4C6F-AC9F-A6265A1608AD}"/>
                </a:ext>
              </a:extLst>
            </p:cNvPr>
            <p:cNvSpPr txBox="1"/>
            <p:nvPr/>
          </p:nvSpPr>
          <p:spPr>
            <a:xfrm>
              <a:off x="681990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93" name="TextBox 92">
              <a:extLst>
                <a:ext uri="{FF2B5EF4-FFF2-40B4-BE49-F238E27FC236}">
                  <a16:creationId xmlns:a16="http://schemas.microsoft.com/office/drawing/2014/main" id="{263D1D69-DBBA-4C6F-AC9F-A6265A1608AD}"/>
                </a:ext>
              </a:extLst>
            </p:cNvPr>
            <p:cNvSpPr txBox="1"/>
            <p:nvPr/>
          </p:nvSpPr>
          <p:spPr>
            <a:xfrm>
              <a:off x="705612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94" name="TextBox 93">
              <a:extLst>
                <a:ext uri="{FF2B5EF4-FFF2-40B4-BE49-F238E27FC236}">
                  <a16:creationId xmlns:a16="http://schemas.microsoft.com/office/drawing/2014/main" id="{7F6D8803-E580-4BCF-85AF-D0FB9346EB7E}"/>
                </a:ext>
              </a:extLst>
            </p:cNvPr>
            <p:cNvSpPr txBox="1">
              <a:spLocks noChangeArrowheads="1"/>
            </p:cNvSpPr>
            <p:nvPr/>
          </p:nvSpPr>
          <p:spPr bwMode="auto">
            <a:xfrm>
              <a:off x="6481512"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grpSp>
      <p:cxnSp>
        <p:nvCxnSpPr>
          <p:cNvPr id="95" name="Straight Connector 94"/>
          <p:cNvCxnSpPr>
            <a:cxnSpLocks noChangeAspect="1"/>
          </p:cNvCxnSpPr>
          <p:nvPr/>
        </p:nvCxnSpPr>
        <p:spPr>
          <a:xfrm flipV="1">
            <a:off x="5721643" y="25959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noChangeAspect="1"/>
          </p:cNvCxnSpPr>
          <p:nvPr/>
        </p:nvCxnSpPr>
        <p:spPr>
          <a:xfrm flipV="1">
            <a:off x="5721643" y="272449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noChangeAspect="1"/>
          </p:cNvCxnSpPr>
          <p:nvPr/>
        </p:nvCxnSpPr>
        <p:spPr>
          <a:xfrm flipV="1">
            <a:off x="5721643" y="285300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noChangeAspect="1"/>
          </p:cNvCxnSpPr>
          <p:nvPr/>
        </p:nvCxnSpPr>
        <p:spPr>
          <a:xfrm flipV="1">
            <a:off x="5721643" y="298150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noChangeAspect="1"/>
          </p:cNvCxnSpPr>
          <p:nvPr/>
        </p:nvCxnSpPr>
        <p:spPr>
          <a:xfrm flipV="1">
            <a:off x="5721643" y="311001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noChangeAspect="1"/>
          </p:cNvCxnSpPr>
          <p:nvPr/>
        </p:nvCxnSpPr>
        <p:spPr>
          <a:xfrm flipV="1">
            <a:off x="5721643" y="323851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noChangeAspect="1"/>
          </p:cNvCxnSpPr>
          <p:nvPr/>
        </p:nvCxnSpPr>
        <p:spPr>
          <a:xfrm flipV="1">
            <a:off x="5721643" y="336702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02" name="TextBox 42">
            <a:extLst>
              <a:ext uri="{FF2B5EF4-FFF2-40B4-BE49-F238E27FC236}">
                <a16:creationId xmlns:a16="http://schemas.microsoft.com/office/drawing/2014/main" id="{62B92A37-C672-4199-BDBC-E7C1738501C3}"/>
              </a:ext>
            </a:extLst>
          </p:cNvPr>
          <p:cNvSpPr txBox="1"/>
          <p:nvPr/>
        </p:nvSpPr>
        <p:spPr>
          <a:xfrm>
            <a:off x="2118653" y="2862660"/>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03"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2016304" y="2853884"/>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cxnSp>
        <p:nvCxnSpPr>
          <p:cNvPr id="104" name="Straight Connector 103"/>
          <p:cNvCxnSpPr>
            <a:cxnSpLocks noChangeAspect="1"/>
          </p:cNvCxnSpPr>
          <p:nvPr/>
        </p:nvCxnSpPr>
        <p:spPr>
          <a:xfrm flipV="1">
            <a:off x="901274" y="486224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7B7E7EC-0841-476D-94BA-648D7CE3DC93}"/>
              </a:ext>
            </a:extLst>
          </p:cNvPr>
          <p:cNvSpPr txBox="1">
            <a:spLocks noChangeArrowheads="1"/>
          </p:cNvSpPr>
          <p:nvPr/>
        </p:nvSpPr>
        <p:spPr bwMode="auto">
          <a:xfrm>
            <a:off x="2794496"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pic>
        <p:nvPicPr>
          <p:cNvPr id="107" name="Picture 25">
            <a:extLst>
              <a:ext uri="{FF2B5EF4-FFF2-40B4-BE49-F238E27FC236}">
                <a16:creationId xmlns:a16="http://schemas.microsoft.com/office/drawing/2014/main" id="{7AB58618-CF09-44AB-BB1D-7CFEF9EE6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Box 56">
            <a:extLst>
              <a:ext uri="{FF2B5EF4-FFF2-40B4-BE49-F238E27FC236}">
                <a16:creationId xmlns:a16="http://schemas.microsoft.com/office/drawing/2014/main" id="{775D1C6E-1C98-4B7A-BCAB-25134EDD9C76}"/>
              </a:ext>
            </a:extLst>
          </p:cNvPr>
          <p:cNvSpPr txBox="1">
            <a:spLocks noChangeArrowheads="1"/>
          </p:cNvSpPr>
          <p:nvPr/>
        </p:nvSpPr>
        <p:spPr bwMode="auto">
          <a:xfrm>
            <a:off x="699740"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4</a:t>
            </a:r>
          </a:p>
        </p:txBody>
      </p:sp>
      <p:sp>
        <p:nvSpPr>
          <p:cNvPr id="109"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1089660" y="4141461"/>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5</a:t>
            </a:r>
          </a:p>
        </p:txBody>
      </p:sp>
      <p:pic>
        <p:nvPicPr>
          <p:cNvPr id="110"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25"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Box 60">
            <a:extLst>
              <a:ext uri="{FF2B5EF4-FFF2-40B4-BE49-F238E27FC236}">
                <a16:creationId xmlns:a16="http://schemas.microsoft.com/office/drawing/2014/main" id="{A93DCBE1-8E06-4C2B-8B4D-33FB98411147}"/>
              </a:ext>
            </a:extLst>
          </p:cNvPr>
          <p:cNvSpPr txBox="1">
            <a:spLocks noChangeArrowheads="1"/>
          </p:cNvSpPr>
          <p:nvPr/>
        </p:nvSpPr>
        <p:spPr bwMode="auto">
          <a:xfrm>
            <a:off x="3525406"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5</a:t>
            </a:r>
          </a:p>
        </p:txBody>
      </p:sp>
      <p:sp>
        <p:nvSpPr>
          <p:cNvPr id="112" name="TextBox 57">
            <a:extLst>
              <a:ext uri="{FF2B5EF4-FFF2-40B4-BE49-F238E27FC236}">
                <a16:creationId xmlns:a16="http://schemas.microsoft.com/office/drawing/2014/main" id="{9F2F99B4-B672-4ABB-9DC0-224405AE85A3}"/>
              </a:ext>
            </a:extLst>
          </p:cNvPr>
          <p:cNvSpPr txBox="1">
            <a:spLocks noChangeArrowheads="1"/>
          </p:cNvSpPr>
          <p:nvPr/>
        </p:nvSpPr>
        <p:spPr bwMode="auto">
          <a:xfrm>
            <a:off x="3063391"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4</a:t>
            </a:r>
          </a:p>
        </p:txBody>
      </p:sp>
      <p:sp>
        <p:nvSpPr>
          <p:cNvPr id="113" name="TextBox 59">
            <a:extLst>
              <a:ext uri="{FF2B5EF4-FFF2-40B4-BE49-F238E27FC236}">
                <a16:creationId xmlns:a16="http://schemas.microsoft.com/office/drawing/2014/main" id="{7F26A1C5-4714-4976-8CAB-080A76BCA83E}"/>
              </a:ext>
            </a:extLst>
          </p:cNvPr>
          <p:cNvSpPr txBox="1">
            <a:spLocks noChangeArrowheads="1"/>
          </p:cNvSpPr>
          <p:nvPr/>
        </p:nvSpPr>
        <p:spPr bwMode="auto">
          <a:xfrm>
            <a:off x="3913258"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7</a:t>
            </a:r>
          </a:p>
        </p:txBody>
      </p:sp>
      <p:pic>
        <p:nvPicPr>
          <p:cNvPr id="114" name="Picture 25">
            <a:extLst>
              <a:ext uri="{FF2B5EF4-FFF2-40B4-BE49-F238E27FC236}">
                <a16:creationId xmlns:a16="http://schemas.microsoft.com/office/drawing/2014/main" id="{CD9C12C1-2E19-42BD-A07D-1183C0FBC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735" y="415908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5">
            <a:extLst>
              <a:ext uri="{FF2B5EF4-FFF2-40B4-BE49-F238E27FC236}">
                <a16:creationId xmlns:a16="http://schemas.microsoft.com/office/drawing/2014/main" id="{FD296BB1-4AAD-41F4-8693-F22CB6913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828" y="415400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5">
            <a:extLst>
              <a:ext uri="{FF2B5EF4-FFF2-40B4-BE49-F238E27FC236}">
                <a16:creationId xmlns:a16="http://schemas.microsoft.com/office/drawing/2014/main" id="{C3BDF7A2-FFAA-4175-9D0C-4C5CAE809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341" y="416289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 name="Straight Connector 116"/>
          <p:cNvCxnSpPr>
            <a:cxnSpLocks noChangeAspect="1"/>
          </p:cNvCxnSpPr>
          <p:nvPr/>
        </p:nvCxnSpPr>
        <p:spPr>
          <a:xfrm flipV="1">
            <a:off x="3842062" y="48431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cxnSpLocks noChangeAspect="1"/>
          </p:cNvCxnSpPr>
          <p:nvPr/>
        </p:nvCxnSpPr>
        <p:spPr>
          <a:xfrm flipV="1">
            <a:off x="7504723" y="4856480"/>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noChangeAspect="1"/>
          </p:cNvCxnSpPr>
          <p:nvPr/>
        </p:nvCxnSpPr>
        <p:spPr>
          <a:xfrm flipV="1">
            <a:off x="2872738" y="266135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noChangeAspect="1"/>
          </p:cNvCxnSpPr>
          <p:nvPr/>
        </p:nvCxnSpPr>
        <p:spPr>
          <a:xfrm flipV="1">
            <a:off x="2872738" y="2841075"/>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cxnSpLocks noChangeAspect="1"/>
          </p:cNvCxnSpPr>
          <p:nvPr/>
        </p:nvCxnSpPr>
        <p:spPr>
          <a:xfrm flipV="1">
            <a:off x="2872738" y="3020798"/>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cxnSpLocks noChangeAspect="1"/>
          </p:cNvCxnSpPr>
          <p:nvPr/>
        </p:nvCxnSpPr>
        <p:spPr>
          <a:xfrm flipV="1">
            <a:off x="2872738" y="3200521"/>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noChangeAspect="1"/>
          </p:cNvCxnSpPr>
          <p:nvPr/>
        </p:nvCxnSpPr>
        <p:spPr>
          <a:xfrm flipV="1">
            <a:off x="2872738" y="3380244"/>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cxnSpLocks noChangeAspect="1"/>
          </p:cNvCxnSpPr>
          <p:nvPr/>
        </p:nvCxnSpPr>
        <p:spPr>
          <a:xfrm flipV="1">
            <a:off x="2872738" y="3559967"/>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cxnSpLocks noChangeAspect="1"/>
          </p:cNvCxnSpPr>
          <p:nvPr/>
        </p:nvCxnSpPr>
        <p:spPr>
          <a:xfrm flipV="1">
            <a:off x="2872738" y="373969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63D1D69-DBBA-4C6F-AC9F-A6265A1608AD}"/>
              </a:ext>
            </a:extLst>
          </p:cNvPr>
          <p:cNvSpPr txBox="1"/>
          <p:nvPr/>
        </p:nvSpPr>
        <p:spPr>
          <a:xfrm>
            <a:off x="706348" y="204712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27" name="TextBox 42">
            <a:extLst>
              <a:ext uri="{FF2B5EF4-FFF2-40B4-BE49-F238E27FC236}">
                <a16:creationId xmlns:a16="http://schemas.microsoft.com/office/drawing/2014/main" id="{62B92A37-C672-4199-BDBC-E7C1738501C3}"/>
              </a:ext>
            </a:extLst>
          </p:cNvPr>
          <p:cNvSpPr txBox="1"/>
          <p:nvPr/>
        </p:nvSpPr>
        <p:spPr>
          <a:xfrm>
            <a:off x="8200097" y="2870913"/>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28"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8097748" y="2862137"/>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sp>
        <p:nvSpPr>
          <p:cNvPr id="129" name="TextBox 128">
            <a:extLst>
              <a:ext uri="{FF2B5EF4-FFF2-40B4-BE49-F238E27FC236}">
                <a16:creationId xmlns:a16="http://schemas.microsoft.com/office/drawing/2014/main" id="{263D1D69-DBBA-4C6F-AC9F-A6265A1608AD}"/>
              </a:ext>
            </a:extLst>
          </p:cNvPr>
          <p:cNvSpPr txBox="1"/>
          <p:nvPr/>
        </p:nvSpPr>
        <p:spPr>
          <a:xfrm>
            <a:off x="7272277" y="2045219"/>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30" name="TextBox 42">
            <a:extLst>
              <a:ext uri="{FF2B5EF4-FFF2-40B4-BE49-F238E27FC236}">
                <a16:creationId xmlns:a16="http://schemas.microsoft.com/office/drawing/2014/main" id="{62B92A37-C672-4199-BDBC-E7C1738501C3}"/>
              </a:ext>
            </a:extLst>
          </p:cNvPr>
          <p:cNvSpPr txBox="1"/>
          <p:nvPr/>
        </p:nvSpPr>
        <p:spPr>
          <a:xfrm>
            <a:off x="4527860" y="2855977"/>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2 4</a:t>
            </a:r>
          </a:p>
        </p:txBody>
      </p:sp>
      <p:sp>
        <p:nvSpPr>
          <p:cNvPr id="131"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4415351" y="2847201"/>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7</a:t>
            </a:r>
          </a:p>
        </p:txBody>
      </p:sp>
      <p:sp>
        <p:nvSpPr>
          <p:cNvPr id="132" name="TextBox 131">
            <a:extLst>
              <a:ext uri="{FF2B5EF4-FFF2-40B4-BE49-F238E27FC236}">
                <a16:creationId xmlns:a16="http://schemas.microsoft.com/office/drawing/2014/main" id="{57B7E7EC-0841-476D-94BA-648D7CE3DC93}"/>
              </a:ext>
            </a:extLst>
          </p:cNvPr>
          <p:cNvSpPr txBox="1">
            <a:spLocks noChangeArrowheads="1"/>
          </p:cNvSpPr>
          <p:nvPr/>
        </p:nvSpPr>
        <p:spPr bwMode="auto">
          <a:xfrm>
            <a:off x="5997314"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pic>
        <p:nvPicPr>
          <p:cNvPr id="133"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535" y="416052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4" name="Straight Connector 133"/>
          <p:cNvCxnSpPr>
            <a:cxnSpLocks noChangeAspect="1"/>
          </p:cNvCxnSpPr>
          <p:nvPr/>
        </p:nvCxnSpPr>
        <p:spPr>
          <a:xfrm flipV="1">
            <a:off x="2884583" y="3925143"/>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263D1D69-DBBA-4C6F-AC9F-A6265A1608AD}"/>
              </a:ext>
            </a:extLst>
          </p:cNvPr>
          <p:cNvSpPr txBox="1"/>
          <p:nvPr/>
        </p:nvSpPr>
        <p:spPr>
          <a:xfrm>
            <a:off x="6509132" y="227200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8</a:t>
            </a:r>
            <a:endParaRPr lang="en-US" altLang="en-US" sz="1600" b="1" dirty="0"/>
          </a:p>
        </p:txBody>
      </p:sp>
      <p:cxnSp>
        <p:nvCxnSpPr>
          <p:cNvPr id="136" name="Straight Connector 135"/>
          <p:cNvCxnSpPr>
            <a:cxnSpLocks noChangeAspect="1"/>
          </p:cNvCxnSpPr>
          <p:nvPr/>
        </p:nvCxnSpPr>
        <p:spPr>
          <a:xfrm flipV="1">
            <a:off x="6066226" y="3516217"/>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37"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7178810"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5</a:t>
            </a:r>
          </a:p>
        </p:txBody>
      </p:sp>
      <p:sp>
        <p:nvSpPr>
          <p:cNvPr id="59" name="TextBox 58">
            <a:extLst>
              <a:ext uri="{FF2B5EF4-FFF2-40B4-BE49-F238E27FC236}">
                <a16:creationId xmlns:a16="http://schemas.microsoft.com/office/drawing/2014/main" id="{5DCEB042-851B-4047-9377-3B572E1E74F3}"/>
              </a:ext>
            </a:extLst>
          </p:cNvPr>
          <p:cNvSpPr txBox="1"/>
          <p:nvPr/>
        </p:nvSpPr>
        <p:spPr>
          <a:xfrm>
            <a:off x="342221" y="2325879"/>
            <a:ext cx="590226" cy="276999"/>
          </a:xfrm>
          <a:prstGeom prst="rect">
            <a:avLst/>
          </a:prstGeom>
          <a:noFill/>
        </p:spPr>
        <p:txBody>
          <a:bodyPr wrap="none">
            <a:spAutoFit/>
          </a:bodyPr>
          <a:lstStyle/>
          <a:p>
            <a:pPr>
              <a:defRPr/>
            </a:pPr>
            <a:r>
              <a:rPr lang="en-US" sz="1200" b="1" dirty="0">
                <a:latin typeface="+mj-lt"/>
              </a:rPr>
              <a:t>09 54</a:t>
            </a:r>
          </a:p>
        </p:txBody>
      </p:sp>
    </p:spTree>
    <p:custDataLst>
      <p:tags r:id="rId1"/>
    </p:custDataLst>
  </p:cSld>
  <p:clrMapOvr>
    <a:masterClrMapping/>
  </p:clrMapOvr>
  <p:transition spd="slow" advTm="44392">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5BF4AE8B-7F78-4AFD-ABB7-2C0EE89B547F}"/>
              </a:ext>
            </a:extLst>
          </p:cNvPr>
          <p:cNvSpPr>
            <a:spLocks noGrp="1"/>
          </p:cNvSpPr>
          <p:nvPr>
            <p:ph type="title"/>
          </p:nvPr>
        </p:nvSpPr>
        <p:spPr/>
        <p:txBody>
          <a:bodyPr/>
          <a:lstStyle/>
          <a:p>
            <a:r>
              <a:rPr lang="en-US" altLang="en-US" dirty="0"/>
              <a:t>Deciding Set</a:t>
            </a:r>
          </a:p>
        </p:txBody>
      </p:sp>
      <p:grpSp>
        <p:nvGrpSpPr>
          <p:cNvPr id="129" name="Group 128"/>
          <p:cNvGrpSpPr/>
          <p:nvPr/>
        </p:nvGrpSpPr>
        <p:grpSpPr>
          <a:xfrm>
            <a:off x="151657" y="1937385"/>
            <a:ext cx="8840686" cy="3091815"/>
            <a:chOff x="151657" y="1937385"/>
            <a:chExt cx="8840686" cy="3091815"/>
          </a:xfrm>
        </p:grpSpPr>
        <p:pic>
          <p:nvPicPr>
            <p:cNvPr id="130" name="Picture 129"/>
            <p:cNvPicPr>
              <a:picLocks noChangeAspect="1"/>
            </p:cNvPicPr>
            <p:nvPr/>
          </p:nvPicPr>
          <p:blipFill rotWithShape="1">
            <a:blip r:embed="rId4">
              <a:extLst>
                <a:ext uri="{28A0092B-C50C-407E-A947-70E740481C1C}">
                  <a14:useLocalDpi xmlns:a14="http://schemas.microsoft.com/office/drawing/2010/main" val="0"/>
                </a:ext>
              </a:extLst>
            </a:blip>
            <a:srcRect t="52016"/>
            <a:stretch/>
          </p:blipFill>
          <p:spPr>
            <a:xfrm>
              <a:off x="151657" y="1937385"/>
              <a:ext cx="8840686" cy="3091815"/>
            </a:xfrm>
            <a:prstGeom prst="rect">
              <a:avLst/>
            </a:prstGeom>
          </p:spPr>
        </p:pic>
        <p:sp>
          <p:nvSpPr>
            <p:cNvPr id="137" name="TextBox 136">
              <a:extLst>
                <a:ext uri="{FF2B5EF4-FFF2-40B4-BE49-F238E27FC236}">
                  <a16:creationId xmlns:a16="http://schemas.microsoft.com/office/drawing/2014/main" id="{7F6D8803-E580-4BCF-85AF-D0FB9346EB7E}"/>
                </a:ext>
              </a:extLst>
            </p:cNvPr>
            <p:cNvSpPr txBox="1">
              <a:spLocks noChangeArrowheads="1"/>
            </p:cNvSpPr>
            <p:nvPr/>
          </p:nvSpPr>
          <p:spPr bwMode="auto">
            <a:xfrm>
              <a:off x="1940665" y="2329190"/>
              <a:ext cx="56137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 16    20</a:t>
              </a:r>
            </a:p>
          </p:txBody>
        </p:sp>
        <p:sp>
          <p:nvSpPr>
            <p:cNvPr id="138" name="TextBox 137">
              <a:extLst>
                <a:ext uri="{FF2B5EF4-FFF2-40B4-BE49-F238E27FC236}">
                  <a16:creationId xmlns:a16="http://schemas.microsoft.com/office/drawing/2014/main" id="{7F6D8803-E580-4BCF-85AF-D0FB9346EB7E}"/>
                </a:ext>
              </a:extLst>
            </p:cNvPr>
            <p:cNvSpPr txBox="1">
              <a:spLocks noChangeArrowheads="1"/>
            </p:cNvSpPr>
            <p:nvPr/>
          </p:nvSpPr>
          <p:spPr bwMode="auto">
            <a:xfrm>
              <a:off x="3505200" y="2343150"/>
              <a:ext cx="527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11</a:t>
              </a:r>
              <a:r>
                <a:rPr lang="en-US" altLang="en-US" sz="1100" b="1" dirty="0">
                  <a:latin typeface="+mj-lt"/>
                </a:rPr>
                <a:t>   X</a:t>
              </a:r>
            </a:p>
          </p:txBody>
        </p:sp>
        <p:sp>
          <p:nvSpPr>
            <p:cNvPr id="139" name="TextBox 138">
              <a:extLst>
                <a:ext uri="{FF2B5EF4-FFF2-40B4-BE49-F238E27FC236}">
                  <a16:creationId xmlns:a16="http://schemas.microsoft.com/office/drawing/2014/main" id="{7F6D8803-E580-4BCF-85AF-D0FB9346EB7E}"/>
                </a:ext>
              </a:extLst>
            </p:cNvPr>
            <p:cNvSpPr txBox="1">
              <a:spLocks noChangeArrowheads="1"/>
            </p:cNvSpPr>
            <p:nvPr/>
          </p:nvSpPr>
          <p:spPr bwMode="auto">
            <a:xfrm>
              <a:off x="388620"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sp>
          <p:nvSpPr>
            <p:cNvPr id="140" name="TextBox 139">
              <a:extLst>
                <a:ext uri="{FF2B5EF4-FFF2-40B4-BE49-F238E27FC236}">
                  <a16:creationId xmlns:a16="http://schemas.microsoft.com/office/drawing/2014/main" id="{8F885167-B7CF-4AF0-8337-35B3C3E3C790}"/>
                </a:ext>
              </a:extLst>
            </p:cNvPr>
            <p:cNvSpPr txBox="1">
              <a:spLocks noChangeArrowheads="1"/>
            </p:cNvSpPr>
            <p:nvPr/>
          </p:nvSpPr>
          <p:spPr bwMode="auto">
            <a:xfrm>
              <a:off x="3185446" y="2694801"/>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15            8           10           47           23            2</a:t>
              </a:r>
            </a:p>
          </p:txBody>
        </p:sp>
        <p:sp>
          <p:nvSpPr>
            <p:cNvPr id="141" name="TextBox 140">
              <a:extLst>
                <a:ext uri="{FF2B5EF4-FFF2-40B4-BE49-F238E27FC236}">
                  <a16:creationId xmlns:a16="http://schemas.microsoft.com/office/drawing/2014/main" id="{263D1D69-DBBA-4C6F-AC9F-A6265A1608AD}"/>
                </a:ext>
              </a:extLst>
            </p:cNvPr>
            <p:cNvSpPr txBox="1"/>
            <p:nvPr/>
          </p:nvSpPr>
          <p:spPr>
            <a:xfrm>
              <a:off x="25908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42" name="TextBox 141">
              <a:extLst>
                <a:ext uri="{FF2B5EF4-FFF2-40B4-BE49-F238E27FC236}">
                  <a16:creationId xmlns:a16="http://schemas.microsoft.com/office/drawing/2014/main" id="{263D1D69-DBBA-4C6F-AC9F-A6265A1608AD}"/>
                </a:ext>
              </a:extLst>
            </p:cNvPr>
            <p:cNvSpPr txBox="1"/>
            <p:nvPr/>
          </p:nvSpPr>
          <p:spPr>
            <a:xfrm>
              <a:off x="397764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43" name="TextBox 142">
              <a:extLst>
                <a:ext uri="{FF2B5EF4-FFF2-40B4-BE49-F238E27FC236}">
                  <a16:creationId xmlns:a16="http://schemas.microsoft.com/office/drawing/2014/main" id="{263D1D69-DBBA-4C6F-AC9F-A6265A1608AD}"/>
                </a:ext>
              </a:extLst>
            </p:cNvPr>
            <p:cNvSpPr txBox="1"/>
            <p:nvPr/>
          </p:nvSpPr>
          <p:spPr>
            <a:xfrm>
              <a:off x="4168140" y="2042160"/>
              <a:ext cx="44196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spc="-150" dirty="0"/>
                <a:t>10</a:t>
              </a:r>
              <a:endParaRPr lang="en-US" altLang="en-US" sz="1600" b="1" spc="-150" dirty="0"/>
            </a:p>
          </p:txBody>
        </p:sp>
        <p:sp>
          <p:nvSpPr>
            <p:cNvPr id="144" name="TextBox 143">
              <a:extLst>
                <a:ext uri="{FF2B5EF4-FFF2-40B4-BE49-F238E27FC236}">
                  <a16:creationId xmlns:a16="http://schemas.microsoft.com/office/drawing/2014/main" id="{263D1D69-DBBA-4C6F-AC9F-A6265A1608AD}"/>
                </a:ext>
              </a:extLst>
            </p:cNvPr>
            <p:cNvSpPr txBox="1"/>
            <p:nvPr/>
          </p:nvSpPr>
          <p:spPr>
            <a:xfrm>
              <a:off x="49530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145" name="TextBox 144">
              <a:extLst>
                <a:ext uri="{FF2B5EF4-FFF2-40B4-BE49-F238E27FC236}">
                  <a16:creationId xmlns:a16="http://schemas.microsoft.com/office/drawing/2014/main" id="{263D1D69-DBBA-4C6F-AC9F-A6265A1608AD}"/>
                </a:ext>
              </a:extLst>
            </p:cNvPr>
            <p:cNvSpPr txBox="1"/>
            <p:nvPr/>
          </p:nvSpPr>
          <p:spPr>
            <a:xfrm>
              <a:off x="681990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46" name="TextBox 145">
              <a:extLst>
                <a:ext uri="{FF2B5EF4-FFF2-40B4-BE49-F238E27FC236}">
                  <a16:creationId xmlns:a16="http://schemas.microsoft.com/office/drawing/2014/main" id="{263D1D69-DBBA-4C6F-AC9F-A6265A1608AD}"/>
                </a:ext>
              </a:extLst>
            </p:cNvPr>
            <p:cNvSpPr txBox="1"/>
            <p:nvPr/>
          </p:nvSpPr>
          <p:spPr>
            <a:xfrm>
              <a:off x="705612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147" name="TextBox 146">
              <a:extLst>
                <a:ext uri="{FF2B5EF4-FFF2-40B4-BE49-F238E27FC236}">
                  <a16:creationId xmlns:a16="http://schemas.microsoft.com/office/drawing/2014/main" id="{7F6D8803-E580-4BCF-85AF-D0FB9346EB7E}"/>
                </a:ext>
              </a:extLst>
            </p:cNvPr>
            <p:cNvSpPr txBox="1">
              <a:spLocks noChangeArrowheads="1"/>
            </p:cNvSpPr>
            <p:nvPr/>
          </p:nvSpPr>
          <p:spPr bwMode="auto">
            <a:xfrm>
              <a:off x="6481512"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grpSp>
      <p:cxnSp>
        <p:nvCxnSpPr>
          <p:cNvPr id="148" name="Straight Connector 147"/>
          <p:cNvCxnSpPr>
            <a:cxnSpLocks noChangeAspect="1"/>
          </p:cNvCxnSpPr>
          <p:nvPr/>
        </p:nvCxnSpPr>
        <p:spPr>
          <a:xfrm flipV="1">
            <a:off x="5721643" y="25959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noChangeAspect="1"/>
          </p:cNvCxnSpPr>
          <p:nvPr/>
        </p:nvCxnSpPr>
        <p:spPr>
          <a:xfrm flipV="1">
            <a:off x="5721643" y="272449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noChangeAspect="1"/>
          </p:cNvCxnSpPr>
          <p:nvPr/>
        </p:nvCxnSpPr>
        <p:spPr>
          <a:xfrm flipV="1">
            <a:off x="5721643" y="285300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noChangeAspect="1"/>
          </p:cNvCxnSpPr>
          <p:nvPr/>
        </p:nvCxnSpPr>
        <p:spPr>
          <a:xfrm flipV="1">
            <a:off x="5721643" y="298150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noChangeAspect="1"/>
          </p:cNvCxnSpPr>
          <p:nvPr/>
        </p:nvCxnSpPr>
        <p:spPr>
          <a:xfrm flipV="1">
            <a:off x="5721643" y="311001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noChangeAspect="1"/>
          </p:cNvCxnSpPr>
          <p:nvPr/>
        </p:nvCxnSpPr>
        <p:spPr>
          <a:xfrm flipV="1">
            <a:off x="5721643" y="323851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cxnSpLocks noChangeAspect="1"/>
          </p:cNvCxnSpPr>
          <p:nvPr/>
        </p:nvCxnSpPr>
        <p:spPr>
          <a:xfrm flipV="1">
            <a:off x="5721643" y="336702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55" name="TextBox 42">
            <a:extLst>
              <a:ext uri="{FF2B5EF4-FFF2-40B4-BE49-F238E27FC236}">
                <a16:creationId xmlns:a16="http://schemas.microsoft.com/office/drawing/2014/main" id="{62B92A37-C672-4199-BDBC-E7C1738501C3}"/>
              </a:ext>
            </a:extLst>
          </p:cNvPr>
          <p:cNvSpPr txBox="1"/>
          <p:nvPr/>
        </p:nvSpPr>
        <p:spPr>
          <a:xfrm>
            <a:off x="2118653" y="2862660"/>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56"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2016304" y="2853884"/>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cxnSp>
        <p:nvCxnSpPr>
          <p:cNvPr id="157" name="Straight Connector 156"/>
          <p:cNvCxnSpPr>
            <a:cxnSpLocks noChangeAspect="1"/>
          </p:cNvCxnSpPr>
          <p:nvPr/>
        </p:nvCxnSpPr>
        <p:spPr>
          <a:xfrm flipV="1">
            <a:off x="901274" y="486224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57B7E7EC-0841-476D-94BA-648D7CE3DC93}"/>
              </a:ext>
            </a:extLst>
          </p:cNvPr>
          <p:cNvSpPr txBox="1">
            <a:spLocks noChangeArrowheads="1"/>
          </p:cNvSpPr>
          <p:nvPr/>
        </p:nvSpPr>
        <p:spPr bwMode="auto">
          <a:xfrm>
            <a:off x="2794496"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pic>
        <p:nvPicPr>
          <p:cNvPr id="160" name="Picture 25">
            <a:extLst>
              <a:ext uri="{FF2B5EF4-FFF2-40B4-BE49-F238E27FC236}">
                <a16:creationId xmlns:a16="http://schemas.microsoft.com/office/drawing/2014/main" id="{7AB58618-CF09-44AB-BB1D-7CFEF9EE6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TextBox 56">
            <a:extLst>
              <a:ext uri="{FF2B5EF4-FFF2-40B4-BE49-F238E27FC236}">
                <a16:creationId xmlns:a16="http://schemas.microsoft.com/office/drawing/2014/main" id="{775D1C6E-1C98-4B7A-BCAB-25134EDD9C76}"/>
              </a:ext>
            </a:extLst>
          </p:cNvPr>
          <p:cNvSpPr txBox="1">
            <a:spLocks noChangeArrowheads="1"/>
          </p:cNvSpPr>
          <p:nvPr/>
        </p:nvSpPr>
        <p:spPr bwMode="auto">
          <a:xfrm>
            <a:off x="699740"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4</a:t>
            </a:r>
          </a:p>
        </p:txBody>
      </p:sp>
      <p:sp>
        <p:nvSpPr>
          <p:cNvPr id="162"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1089660" y="4141461"/>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5</a:t>
            </a:r>
          </a:p>
        </p:txBody>
      </p:sp>
      <p:pic>
        <p:nvPicPr>
          <p:cNvPr id="163"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25"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60">
            <a:extLst>
              <a:ext uri="{FF2B5EF4-FFF2-40B4-BE49-F238E27FC236}">
                <a16:creationId xmlns:a16="http://schemas.microsoft.com/office/drawing/2014/main" id="{A93DCBE1-8E06-4C2B-8B4D-33FB98411147}"/>
              </a:ext>
            </a:extLst>
          </p:cNvPr>
          <p:cNvSpPr txBox="1">
            <a:spLocks noChangeArrowheads="1"/>
          </p:cNvSpPr>
          <p:nvPr/>
        </p:nvSpPr>
        <p:spPr bwMode="auto">
          <a:xfrm>
            <a:off x="3525406"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5</a:t>
            </a:r>
          </a:p>
        </p:txBody>
      </p:sp>
      <p:sp>
        <p:nvSpPr>
          <p:cNvPr id="165" name="TextBox 57">
            <a:extLst>
              <a:ext uri="{FF2B5EF4-FFF2-40B4-BE49-F238E27FC236}">
                <a16:creationId xmlns:a16="http://schemas.microsoft.com/office/drawing/2014/main" id="{9F2F99B4-B672-4ABB-9DC0-224405AE85A3}"/>
              </a:ext>
            </a:extLst>
          </p:cNvPr>
          <p:cNvSpPr txBox="1">
            <a:spLocks noChangeArrowheads="1"/>
          </p:cNvSpPr>
          <p:nvPr/>
        </p:nvSpPr>
        <p:spPr bwMode="auto">
          <a:xfrm>
            <a:off x="3063391"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4</a:t>
            </a:r>
          </a:p>
        </p:txBody>
      </p:sp>
      <p:sp>
        <p:nvSpPr>
          <p:cNvPr id="166" name="TextBox 59">
            <a:extLst>
              <a:ext uri="{FF2B5EF4-FFF2-40B4-BE49-F238E27FC236}">
                <a16:creationId xmlns:a16="http://schemas.microsoft.com/office/drawing/2014/main" id="{7F26A1C5-4714-4976-8CAB-080A76BCA83E}"/>
              </a:ext>
            </a:extLst>
          </p:cNvPr>
          <p:cNvSpPr txBox="1">
            <a:spLocks noChangeArrowheads="1"/>
          </p:cNvSpPr>
          <p:nvPr/>
        </p:nvSpPr>
        <p:spPr bwMode="auto">
          <a:xfrm>
            <a:off x="3913258"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7</a:t>
            </a:r>
          </a:p>
        </p:txBody>
      </p:sp>
      <p:pic>
        <p:nvPicPr>
          <p:cNvPr id="167" name="Picture 25">
            <a:extLst>
              <a:ext uri="{FF2B5EF4-FFF2-40B4-BE49-F238E27FC236}">
                <a16:creationId xmlns:a16="http://schemas.microsoft.com/office/drawing/2014/main" id="{CD9C12C1-2E19-42BD-A07D-1183C0FBC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735" y="415908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25">
            <a:extLst>
              <a:ext uri="{FF2B5EF4-FFF2-40B4-BE49-F238E27FC236}">
                <a16:creationId xmlns:a16="http://schemas.microsoft.com/office/drawing/2014/main" id="{FD296BB1-4AAD-41F4-8693-F22CB6913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828" y="415400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25">
            <a:extLst>
              <a:ext uri="{FF2B5EF4-FFF2-40B4-BE49-F238E27FC236}">
                <a16:creationId xmlns:a16="http://schemas.microsoft.com/office/drawing/2014/main" id="{C3BDF7A2-FFAA-4175-9D0C-4C5CAE809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341" y="416289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0" name="Straight Connector 169"/>
          <p:cNvCxnSpPr>
            <a:cxnSpLocks noChangeAspect="1"/>
          </p:cNvCxnSpPr>
          <p:nvPr/>
        </p:nvCxnSpPr>
        <p:spPr>
          <a:xfrm flipV="1">
            <a:off x="3842062" y="48431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cxnSpLocks noChangeAspect="1"/>
          </p:cNvCxnSpPr>
          <p:nvPr/>
        </p:nvCxnSpPr>
        <p:spPr>
          <a:xfrm flipV="1">
            <a:off x="7504723" y="4856480"/>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noChangeAspect="1"/>
          </p:cNvCxnSpPr>
          <p:nvPr/>
        </p:nvCxnSpPr>
        <p:spPr>
          <a:xfrm flipV="1">
            <a:off x="2872738" y="266135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noChangeAspect="1"/>
          </p:cNvCxnSpPr>
          <p:nvPr/>
        </p:nvCxnSpPr>
        <p:spPr>
          <a:xfrm flipV="1">
            <a:off x="2872738" y="2841075"/>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cxnSpLocks noChangeAspect="1"/>
          </p:cNvCxnSpPr>
          <p:nvPr/>
        </p:nvCxnSpPr>
        <p:spPr>
          <a:xfrm flipV="1">
            <a:off x="2872738" y="3020798"/>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noChangeAspect="1"/>
          </p:cNvCxnSpPr>
          <p:nvPr/>
        </p:nvCxnSpPr>
        <p:spPr>
          <a:xfrm flipV="1">
            <a:off x="2872738" y="3200521"/>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noChangeAspect="1"/>
          </p:cNvCxnSpPr>
          <p:nvPr/>
        </p:nvCxnSpPr>
        <p:spPr>
          <a:xfrm flipV="1">
            <a:off x="2872738" y="3380244"/>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cxnSpLocks noChangeAspect="1"/>
          </p:cNvCxnSpPr>
          <p:nvPr/>
        </p:nvCxnSpPr>
        <p:spPr>
          <a:xfrm flipV="1">
            <a:off x="2872738" y="3559967"/>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cxnSpLocks noChangeAspect="1"/>
          </p:cNvCxnSpPr>
          <p:nvPr/>
        </p:nvCxnSpPr>
        <p:spPr>
          <a:xfrm flipV="1">
            <a:off x="2872738" y="373969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263D1D69-DBBA-4C6F-AC9F-A6265A1608AD}"/>
              </a:ext>
            </a:extLst>
          </p:cNvPr>
          <p:cNvSpPr txBox="1"/>
          <p:nvPr/>
        </p:nvSpPr>
        <p:spPr>
          <a:xfrm>
            <a:off x="706348" y="204712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80" name="TextBox 42">
            <a:extLst>
              <a:ext uri="{FF2B5EF4-FFF2-40B4-BE49-F238E27FC236}">
                <a16:creationId xmlns:a16="http://schemas.microsoft.com/office/drawing/2014/main" id="{62B92A37-C672-4199-BDBC-E7C1738501C3}"/>
              </a:ext>
            </a:extLst>
          </p:cNvPr>
          <p:cNvSpPr txBox="1"/>
          <p:nvPr/>
        </p:nvSpPr>
        <p:spPr>
          <a:xfrm>
            <a:off x="8200097" y="2870913"/>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81"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8097748" y="2862137"/>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sp>
        <p:nvSpPr>
          <p:cNvPr id="182" name="TextBox 181">
            <a:extLst>
              <a:ext uri="{FF2B5EF4-FFF2-40B4-BE49-F238E27FC236}">
                <a16:creationId xmlns:a16="http://schemas.microsoft.com/office/drawing/2014/main" id="{263D1D69-DBBA-4C6F-AC9F-A6265A1608AD}"/>
              </a:ext>
            </a:extLst>
          </p:cNvPr>
          <p:cNvSpPr txBox="1"/>
          <p:nvPr/>
        </p:nvSpPr>
        <p:spPr>
          <a:xfrm>
            <a:off x="7272277" y="2045219"/>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83" name="TextBox 42">
            <a:extLst>
              <a:ext uri="{FF2B5EF4-FFF2-40B4-BE49-F238E27FC236}">
                <a16:creationId xmlns:a16="http://schemas.microsoft.com/office/drawing/2014/main" id="{62B92A37-C672-4199-BDBC-E7C1738501C3}"/>
              </a:ext>
            </a:extLst>
          </p:cNvPr>
          <p:cNvSpPr txBox="1"/>
          <p:nvPr/>
        </p:nvSpPr>
        <p:spPr>
          <a:xfrm>
            <a:off x="4527860" y="2855977"/>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2 4</a:t>
            </a:r>
          </a:p>
        </p:txBody>
      </p:sp>
      <p:sp>
        <p:nvSpPr>
          <p:cNvPr id="184"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4415351" y="2847201"/>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7</a:t>
            </a:r>
          </a:p>
        </p:txBody>
      </p:sp>
      <p:pic>
        <p:nvPicPr>
          <p:cNvPr id="186"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535" y="416052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TextBox 187">
            <a:extLst>
              <a:ext uri="{FF2B5EF4-FFF2-40B4-BE49-F238E27FC236}">
                <a16:creationId xmlns:a16="http://schemas.microsoft.com/office/drawing/2014/main" id="{263D1D69-DBBA-4C6F-AC9F-A6265A1608AD}"/>
              </a:ext>
            </a:extLst>
          </p:cNvPr>
          <p:cNvSpPr txBox="1"/>
          <p:nvPr/>
        </p:nvSpPr>
        <p:spPr>
          <a:xfrm>
            <a:off x="6509132" y="227200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7</a:t>
            </a:r>
            <a:endParaRPr lang="en-US" altLang="en-US" sz="1600" b="1" dirty="0"/>
          </a:p>
        </p:txBody>
      </p:sp>
      <p:cxnSp>
        <p:nvCxnSpPr>
          <p:cNvPr id="189" name="Straight Connector 188"/>
          <p:cNvCxnSpPr>
            <a:cxnSpLocks noChangeAspect="1"/>
          </p:cNvCxnSpPr>
          <p:nvPr/>
        </p:nvCxnSpPr>
        <p:spPr>
          <a:xfrm flipV="1">
            <a:off x="6066226" y="3385851"/>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91"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1551946" y="4142601"/>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7</a:t>
            </a:r>
          </a:p>
        </p:txBody>
      </p:sp>
      <p:cxnSp>
        <p:nvCxnSpPr>
          <p:cNvPr id="192" name="Straight Connector 191"/>
          <p:cNvCxnSpPr>
            <a:cxnSpLocks noChangeAspect="1"/>
          </p:cNvCxnSpPr>
          <p:nvPr/>
        </p:nvCxnSpPr>
        <p:spPr>
          <a:xfrm flipV="1">
            <a:off x="5715000" y="3508407"/>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93"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7647888" y="4142601"/>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7</a:t>
            </a:r>
          </a:p>
        </p:txBody>
      </p:sp>
      <p:sp>
        <p:nvSpPr>
          <p:cNvPr id="60" name="TextBox 59">
            <a:extLst>
              <a:ext uri="{FF2B5EF4-FFF2-40B4-BE49-F238E27FC236}">
                <a16:creationId xmlns:a16="http://schemas.microsoft.com/office/drawing/2014/main" id="{5DCEB042-851B-4047-9377-3B572E1E74F3}"/>
              </a:ext>
            </a:extLst>
          </p:cNvPr>
          <p:cNvSpPr txBox="1"/>
          <p:nvPr/>
        </p:nvSpPr>
        <p:spPr>
          <a:xfrm>
            <a:off x="342221" y="2325879"/>
            <a:ext cx="590226" cy="276999"/>
          </a:xfrm>
          <a:prstGeom prst="rect">
            <a:avLst/>
          </a:prstGeom>
          <a:noFill/>
        </p:spPr>
        <p:txBody>
          <a:bodyPr wrap="none">
            <a:spAutoFit/>
          </a:bodyPr>
          <a:lstStyle/>
          <a:p>
            <a:pPr>
              <a:defRPr/>
            </a:pPr>
            <a:r>
              <a:rPr lang="en-US" sz="1200" b="1" dirty="0">
                <a:latin typeface="+mj-lt"/>
              </a:rPr>
              <a:t>09 54</a:t>
            </a:r>
          </a:p>
        </p:txBody>
      </p:sp>
      <p:sp>
        <p:nvSpPr>
          <p:cNvPr id="61" name="TextBox 60">
            <a:extLst>
              <a:ext uri="{FF2B5EF4-FFF2-40B4-BE49-F238E27FC236}">
                <a16:creationId xmlns:a16="http://schemas.microsoft.com/office/drawing/2014/main" id="{2E2C730D-DFE9-4B1C-A88E-A94321D21C46}"/>
              </a:ext>
            </a:extLst>
          </p:cNvPr>
          <p:cNvSpPr txBox="1">
            <a:spLocks noChangeArrowheads="1"/>
          </p:cNvSpPr>
          <p:nvPr/>
        </p:nvSpPr>
        <p:spPr bwMode="auto">
          <a:xfrm>
            <a:off x="5997314"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spTree>
    <p:custDataLst>
      <p:tags r:id="rId1"/>
    </p:custDataLst>
  </p:cSld>
  <p:clrMapOvr>
    <a:masterClrMapping/>
  </p:clrMapOvr>
  <p:transition spd="slow" advTm="44448">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5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fade">
                                      <p:cBhvr>
                                        <p:cTn id="17" dur="5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500"/>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191" grpId="0"/>
      <p:bldP spid="19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a:extLst>
              <a:ext uri="{FF2B5EF4-FFF2-40B4-BE49-F238E27FC236}">
                <a16:creationId xmlns:a16="http://schemas.microsoft.com/office/drawing/2014/main" id="{5BF4AE8B-7F78-4AFD-ABB7-2C0EE89B547F}"/>
              </a:ext>
            </a:extLst>
          </p:cNvPr>
          <p:cNvSpPr>
            <a:spLocks noGrp="1"/>
          </p:cNvSpPr>
          <p:nvPr>
            <p:ph type="title"/>
          </p:nvPr>
        </p:nvSpPr>
        <p:spPr/>
        <p:txBody>
          <a:bodyPr/>
          <a:lstStyle/>
          <a:p>
            <a:r>
              <a:rPr lang="en-US" altLang="en-US" dirty="0"/>
              <a:t>Deciding Set</a:t>
            </a:r>
          </a:p>
        </p:txBody>
      </p:sp>
      <p:grpSp>
        <p:nvGrpSpPr>
          <p:cNvPr id="129" name="Group 128"/>
          <p:cNvGrpSpPr/>
          <p:nvPr/>
        </p:nvGrpSpPr>
        <p:grpSpPr>
          <a:xfrm>
            <a:off x="151657" y="1937385"/>
            <a:ext cx="8840686" cy="3091815"/>
            <a:chOff x="151657" y="1937385"/>
            <a:chExt cx="8840686" cy="3091815"/>
          </a:xfrm>
        </p:grpSpPr>
        <p:pic>
          <p:nvPicPr>
            <p:cNvPr id="130" name="Picture 129"/>
            <p:cNvPicPr>
              <a:picLocks noChangeAspect="1"/>
            </p:cNvPicPr>
            <p:nvPr/>
          </p:nvPicPr>
          <p:blipFill rotWithShape="1">
            <a:blip r:embed="rId3">
              <a:extLst>
                <a:ext uri="{28A0092B-C50C-407E-A947-70E740481C1C}">
                  <a14:useLocalDpi xmlns:a14="http://schemas.microsoft.com/office/drawing/2010/main" val="0"/>
                </a:ext>
              </a:extLst>
            </a:blip>
            <a:srcRect t="52016"/>
            <a:stretch/>
          </p:blipFill>
          <p:spPr>
            <a:xfrm>
              <a:off x="151657" y="1937385"/>
              <a:ext cx="8840686" cy="3091815"/>
            </a:xfrm>
            <a:prstGeom prst="rect">
              <a:avLst/>
            </a:prstGeom>
          </p:spPr>
        </p:pic>
        <p:sp>
          <p:nvSpPr>
            <p:cNvPr id="137" name="TextBox 136">
              <a:extLst>
                <a:ext uri="{FF2B5EF4-FFF2-40B4-BE49-F238E27FC236}">
                  <a16:creationId xmlns:a16="http://schemas.microsoft.com/office/drawing/2014/main" id="{7F6D8803-E580-4BCF-85AF-D0FB9346EB7E}"/>
                </a:ext>
              </a:extLst>
            </p:cNvPr>
            <p:cNvSpPr txBox="1">
              <a:spLocks noChangeArrowheads="1"/>
            </p:cNvSpPr>
            <p:nvPr/>
          </p:nvSpPr>
          <p:spPr bwMode="auto">
            <a:xfrm>
              <a:off x="1940665" y="2329190"/>
              <a:ext cx="56137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 16    20</a:t>
              </a:r>
            </a:p>
          </p:txBody>
        </p:sp>
        <p:sp>
          <p:nvSpPr>
            <p:cNvPr id="138" name="TextBox 137">
              <a:extLst>
                <a:ext uri="{FF2B5EF4-FFF2-40B4-BE49-F238E27FC236}">
                  <a16:creationId xmlns:a16="http://schemas.microsoft.com/office/drawing/2014/main" id="{7F6D8803-E580-4BCF-85AF-D0FB9346EB7E}"/>
                </a:ext>
              </a:extLst>
            </p:cNvPr>
            <p:cNvSpPr txBox="1">
              <a:spLocks noChangeArrowheads="1"/>
            </p:cNvSpPr>
            <p:nvPr/>
          </p:nvSpPr>
          <p:spPr bwMode="auto">
            <a:xfrm>
              <a:off x="3505200" y="2343150"/>
              <a:ext cx="5277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spc="-150" dirty="0">
                  <a:latin typeface="+mj-lt"/>
                </a:rPr>
                <a:t>11</a:t>
              </a:r>
              <a:r>
                <a:rPr lang="en-US" altLang="en-US" sz="1100" b="1" dirty="0">
                  <a:latin typeface="+mj-lt"/>
                </a:rPr>
                <a:t>   X</a:t>
              </a:r>
            </a:p>
          </p:txBody>
        </p:sp>
        <p:sp>
          <p:nvSpPr>
            <p:cNvPr id="139" name="TextBox 138">
              <a:extLst>
                <a:ext uri="{FF2B5EF4-FFF2-40B4-BE49-F238E27FC236}">
                  <a16:creationId xmlns:a16="http://schemas.microsoft.com/office/drawing/2014/main" id="{7F6D8803-E580-4BCF-85AF-D0FB9346EB7E}"/>
                </a:ext>
              </a:extLst>
            </p:cNvPr>
            <p:cNvSpPr txBox="1">
              <a:spLocks noChangeArrowheads="1"/>
            </p:cNvSpPr>
            <p:nvPr/>
          </p:nvSpPr>
          <p:spPr bwMode="auto">
            <a:xfrm>
              <a:off x="388620"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sp>
          <p:nvSpPr>
            <p:cNvPr id="140" name="TextBox 139">
              <a:extLst>
                <a:ext uri="{FF2B5EF4-FFF2-40B4-BE49-F238E27FC236}">
                  <a16:creationId xmlns:a16="http://schemas.microsoft.com/office/drawing/2014/main" id="{8F885167-B7CF-4AF0-8337-35B3C3E3C790}"/>
                </a:ext>
              </a:extLst>
            </p:cNvPr>
            <p:cNvSpPr txBox="1">
              <a:spLocks noChangeArrowheads="1"/>
            </p:cNvSpPr>
            <p:nvPr/>
          </p:nvSpPr>
          <p:spPr bwMode="auto">
            <a:xfrm>
              <a:off x="3185446" y="2694801"/>
              <a:ext cx="2470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15            8           10           47           23            2</a:t>
              </a:r>
            </a:p>
          </p:txBody>
        </p:sp>
        <p:sp>
          <p:nvSpPr>
            <p:cNvPr id="141" name="TextBox 140">
              <a:extLst>
                <a:ext uri="{FF2B5EF4-FFF2-40B4-BE49-F238E27FC236}">
                  <a16:creationId xmlns:a16="http://schemas.microsoft.com/office/drawing/2014/main" id="{263D1D69-DBBA-4C6F-AC9F-A6265A1608AD}"/>
                </a:ext>
              </a:extLst>
            </p:cNvPr>
            <p:cNvSpPr txBox="1"/>
            <p:nvPr/>
          </p:nvSpPr>
          <p:spPr>
            <a:xfrm>
              <a:off x="25908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42" name="TextBox 141">
              <a:extLst>
                <a:ext uri="{FF2B5EF4-FFF2-40B4-BE49-F238E27FC236}">
                  <a16:creationId xmlns:a16="http://schemas.microsoft.com/office/drawing/2014/main" id="{263D1D69-DBBA-4C6F-AC9F-A6265A1608AD}"/>
                </a:ext>
              </a:extLst>
            </p:cNvPr>
            <p:cNvSpPr txBox="1"/>
            <p:nvPr/>
          </p:nvSpPr>
          <p:spPr>
            <a:xfrm>
              <a:off x="397764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43" name="TextBox 142">
              <a:extLst>
                <a:ext uri="{FF2B5EF4-FFF2-40B4-BE49-F238E27FC236}">
                  <a16:creationId xmlns:a16="http://schemas.microsoft.com/office/drawing/2014/main" id="{263D1D69-DBBA-4C6F-AC9F-A6265A1608AD}"/>
                </a:ext>
              </a:extLst>
            </p:cNvPr>
            <p:cNvSpPr txBox="1"/>
            <p:nvPr/>
          </p:nvSpPr>
          <p:spPr>
            <a:xfrm>
              <a:off x="4168140" y="2042160"/>
              <a:ext cx="44196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spc="-150" dirty="0"/>
                <a:t>10</a:t>
              </a:r>
              <a:endParaRPr lang="en-US" altLang="en-US" sz="1600" b="1" spc="-150" dirty="0"/>
            </a:p>
          </p:txBody>
        </p:sp>
        <p:sp>
          <p:nvSpPr>
            <p:cNvPr id="144" name="TextBox 143">
              <a:extLst>
                <a:ext uri="{FF2B5EF4-FFF2-40B4-BE49-F238E27FC236}">
                  <a16:creationId xmlns:a16="http://schemas.microsoft.com/office/drawing/2014/main" id="{263D1D69-DBBA-4C6F-AC9F-A6265A1608AD}"/>
                </a:ext>
              </a:extLst>
            </p:cNvPr>
            <p:cNvSpPr txBox="1"/>
            <p:nvPr/>
          </p:nvSpPr>
          <p:spPr>
            <a:xfrm>
              <a:off x="49530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145" name="TextBox 144">
              <a:extLst>
                <a:ext uri="{FF2B5EF4-FFF2-40B4-BE49-F238E27FC236}">
                  <a16:creationId xmlns:a16="http://schemas.microsoft.com/office/drawing/2014/main" id="{263D1D69-DBBA-4C6F-AC9F-A6265A1608AD}"/>
                </a:ext>
              </a:extLst>
            </p:cNvPr>
            <p:cNvSpPr txBox="1"/>
            <p:nvPr/>
          </p:nvSpPr>
          <p:spPr>
            <a:xfrm>
              <a:off x="6819900" y="2012216"/>
              <a:ext cx="304800" cy="369332"/>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X</a:t>
              </a:r>
              <a:endParaRPr lang="en-US" altLang="en-US" sz="2000" dirty="0"/>
            </a:p>
          </p:txBody>
        </p:sp>
        <p:sp>
          <p:nvSpPr>
            <p:cNvPr id="146" name="TextBox 145">
              <a:extLst>
                <a:ext uri="{FF2B5EF4-FFF2-40B4-BE49-F238E27FC236}">
                  <a16:creationId xmlns:a16="http://schemas.microsoft.com/office/drawing/2014/main" id="{263D1D69-DBBA-4C6F-AC9F-A6265A1608AD}"/>
                </a:ext>
              </a:extLst>
            </p:cNvPr>
            <p:cNvSpPr txBox="1"/>
            <p:nvPr/>
          </p:nvSpPr>
          <p:spPr>
            <a:xfrm>
              <a:off x="7056120" y="2049780"/>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5</a:t>
              </a:r>
              <a:endParaRPr lang="en-US" altLang="en-US" sz="1600" b="1" dirty="0"/>
            </a:p>
          </p:txBody>
        </p:sp>
        <p:sp>
          <p:nvSpPr>
            <p:cNvPr id="147" name="TextBox 146">
              <a:extLst>
                <a:ext uri="{FF2B5EF4-FFF2-40B4-BE49-F238E27FC236}">
                  <a16:creationId xmlns:a16="http://schemas.microsoft.com/office/drawing/2014/main" id="{7F6D8803-E580-4BCF-85AF-D0FB9346EB7E}"/>
                </a:ext>
              </a:extLst>
            </p:cNvPr>
            <p:cNvSpPr txBox="1">
              <a:spLocks noChangeArrowheads="1"/>
            </p:cNvSpPr>
            <p:nvPr/>
          </p:nvSpPr>
          <p:spPr bwMode="auto">
            <a:xfrm>
              <a:off x="6481512" y="2694801"/>
              <a:ext cx="2422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9             3             1           14             5             7</a:t>
              </a:r>
            </a:p>
          </p:txBody>
        </p:sp>
      </p:grpSp>
      <p:cxnSp>
        <p:nvCxnSpPr>
          <p:cNvPr id="148" name="Straight Connector 147"/>
          <p:cNvCxnSpPr>
            <a:cxnSpLocks noChangeAspect="1"/>
          </p:cNvCxnSpPr>
          <p:nvPr/>
        </p:nvCxnSpPr>
        <p:spPr>
          <a:xfrm flipV="1">
            <a:off x="5721643" y="25959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noChangeAspect="1"/>
          </p:cNvCxnSpPr>
          <p:nvPr/>
        </p:nvCxnSpPr>
        <p:spPr>
          <a:xfrm flipV="1">
            <a:off x="5721643" y="272449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cxnSpLocks noChangeAspect="1"/>
          </p:cNvCxnSpPr>
          <p:nvPr/>
        </p:nvCxnSpPr>
        <p:spPr>
          <a:xfrm flipV="1">
            <a:off x="5721643" y="285300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cxnSpLocks noChangeAspect="1"/>
          </p:cNvCxnSpPr>
          <p:nvPr/>
        </p:nvCxnSpPr>
        <p:spPr>
          <a:xfrm flipV="1">
            <a:off x="5721643" y="298150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noChangeAspect="1"/>
          </p:cNvCxnSpPr>
          <p:nvPr/>
        </p:nvCxnSpPr>
        <p:spPr>
          <a:xfrm flipV="1">
            <a:off x="5721643" y="311001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noChangeAspect="1"/>
          </p:cNvCxnSpPr>
          <p:nvPr/>
        </p:nvCxnSpPr>
        <p:spPr>
          <a:xfrm flipV="1">
            <a:off x="5721643" y="323851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cxnSpLocks noChangeAspect="1"/>
          </p:cNvCxnSpPr>
          <p:nvPr/>
        </p:nvCxnSpPr>
        <p:spPr>
          <a:xfrm flipV="1">
            <a:off x="5721643" y="336702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55" name="TextBox 42">
            <a:extLst>
              <a:ext uri="{FF2B5EF4-FFF2-40B4-BE49-F238E27FC236}">
                <a16:creationId xmlns:a16="http://schemas.microsoft.com/office/drawing/2014/main" id="{62B92A37-C672-4199-BDBC-E7C1738501C3}"/>
              </a:ext>
            </a:extLst>
          </p:cNvPr>
          <p:cNvSpPr txBox="1"/>
          <p:nvPr/>
        </p:nvSpPr>
        <p:spPr>
          <a:xfrm>
            <a:off x="2118653" y="2862660"/>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56"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2016304" y="2853884"/>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cxnSp>
        <p:nvCxnSpPr>
          <p:cNvPr id="157" name="Straight Connector 156"/>
          <p:cNvCxnSpPr>
            <a:cxnSpLocks noChangeAspect="1"/>
          </p:cNvCxnSpPr>
          <p:nvPr/>
        </p:nvCxnSpPr>
        <p:spPr>
          <a:xfrm flipV="1">
            <a:off x="901274" y="486224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57B7E7EC-0841-476D-94BA-648D7CE3DC93}"/>
              </a:ext>
            </a:extLst>
          </p:cNvPr>
          <p:cNvSpPr txBox="1">
            <a:spLocks noChangeArrowheads="1"/>
          </p:cNvSpPr>
          <p:nvPr/>
        </p:nvSpPr>
        <p:spPr bwMode="auto">
          <a:xfrm>
            <a:off x="2794496"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pic>
        <p:nvPicPr>
          <p:cNvPr id="160" name="Picture 25">
            <a:extLst>
              <a:ext uri="{FF2B5EF4-FFF2-40B4-BE49-F238E27FC236}">
                <a16:creationId xmlns:a16="http://schemas.microsoft.com/office/drawing/2014/main" id="{7AB58618-CF09-44AB-BB1D-7CFEF9EE6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 name="TextBox 56">
            <a:extLst>
              <a:ext uri="{FF2B5EF4-FFF2-40B4-BE49-F238E27FC236}">
                <a16:creationId xmlns:a16="http://schemas.microsoft.com/office/drawing/2014/main" id="{775D1C6E-1C98-4B7A-BCAB-25134EDD9C76}"/>
              </a:ext>
            </a:extLst>
          </p:cNvPr>
          <p:cNvSpPr txBox="1">
            <a:spLocks noChangeArrowheads="1"/>
          </p:cNvSpPr>
          <p:nvPr/>
        </p:nvSpPr>
        <p:spPr bwMode="auto">
          <a:xfrm>
            <a:off x="699740"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4</a:t>
            </a:r>
          </a:p>
        </p:txBody>
      </p:sp>
      <p:sp>
        <p:nvSpPr>
          <p:cNvPr id="162"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1089660" y="4141461"/>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5</a:t>
            </a:r>
          </a:p>
        </p:txBody>
      </p:sp>
      <p:pic>
        <p:nvPicPr>
          <p:cNvPr id="163"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4157174"/>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60">
            <a:extLst>
              <a:ext uri="{FF2B5EF4-FFF2-40B4-BE49-F238E27FC236}">
                <a16:creationId xmlns:a16="http://schemas.microsoft.com/office/drawing/2014/main" id="{A93DCBE1-8E06-4C2B-8B4D-33FB98411147}"/>
              </a:ext>
            </a:extLst>
          </p:cNvPr>
          <p:cNvSpPr txBox="1">
            <a:spLocks noChangeArrowheads="1"/>
          </p:cNvSpPr>
          <p:nvPr/>
        </p:nvSpPr>
        <p:spPr bwMode="auto">
          <a:xfrm>
            <a:off x="3525406" y="4142899"/>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5</a:t>
            </a:r>
          </a:p>
        </p:txBody>
      </p:sp>
      <p:sp>
        <p:nvSpPr>
          <p:cNvPr id="165" name="TextBox 57">
            <a:extLst>
              <a:ext uri="{FF2B5EF4-FFF2-40B4-BE49-F238E27FC236}">
                <a16:creationId xmlns:a16="http://schemas.microsoft.com/office/drawing/2014/main" id="{9F2F99B4-B672-4ABB-9DC0-224405AE85A3}"/>
              </a:ext>
            </a:extLst>
          </p:cNvPr>
          <p:cNvSpPr txBox="1">
            <a:spLocks noChangeArrowheads="1"/>
          </p:cNvSpPr>
          <p:nvPr/>
        </p:nvSpPr>
        <p:spPr bwMode="auto">
          <a:xfrm>
            <a:off x="3063391"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4</a:t>
            </a:r>
          </a:p>
        </p:txBody>
      </p:sp>
      <p:sp>
        <p:nvSpPr>
          <p:cNvPr id="166" name="TextBox 59">
            <a:extLst>
              <a:ext uri="{FF2B5EF4-FFF2-40B4-BE49-F238E27FC236}">
                <a16:creationId xmlns:a16="http://schemas.microsoft.com/office/drawing/2014/main" id="{7F26A1C5-4714-4976-8CAB-080A76BCA83E}"/>
              </a:ext>
            </a:extLst>
          </p:cNvPr>
          <p:cNvSpPr txBox="1">
            <a:spLocks noChangeArrowheads="1"/>
          </p:cNvSpPr>
          <p:nvPr/>
        </p:nvSpPr>
        <p:spPr bwMode="auto">
          <a:xfrm>
            <a:off x="3913258" y="4142899"/>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7</a:t>
            </a:r>
          </a:p>
        </p:txBody>
      </p:sp>
      <p:pic>
        <p:nvPicPr>
          <p:cNvPr id="167" name="Picture 25">
            <a:extLst>
              <a:ext uri="{FF2B5EF4-FFF2-40B4-BE49-F238E27FC236}">
                <a16:creationId xmlns:a16="http://schemas.microsoft.com/office/drawing/2014/main" id="{CD9C12C1-2E19-42BD-A07D-1183C0FBC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735" y="415908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25">
            <a:extLst>
              <a:ext uri="{FF2B5EF4-FFF2-40B4-BE49-F238E27FC236}">
                <a16:creationId xmlns:a16="http://schemas.microsoft.com/office/drawing/2014/main" id="{FD296BB1-4AAD-41F4-8693-F22CB6913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828" y="415400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25">
            <a:extLst>
              <a:ext uri="{FF2B5EF4-FFF2-40B4-BE49-F238E27FC236}">
                <a16:creationId xmlns:a16="http://schemas.microsoft.com/office/drawing/2014/main" id="{C3BDF7A2-FFAA-4175-9D0C-4C5CAE809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341" y="4162895"/>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0" name="Straight Connector 169"/>
          <p:cNvCxnSpPr>
            <a:cxnSpLocks noChangeAspect="1"/>
          </p:cNvCxnSpPr>
          <p:nvPr/>
        </p:nvCxnSpPr>
        <p:spPr>
          <a:xfrm flipV="1">
            <a:off x="3842062" y="48431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cxnSpLocks noChangeAspect="1"/>
          </p:cNvCxnSpPr>
          <p:nvPr/>
        </p:nvCxnSpPr>
        <p:spPr>
          <a:xfrm flipV="1">
            <a:off x="7504723" y="4856480"/>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noChangeAspect="1"/>
          </p:cNvCxnSpPr>
          <p:nvPr/>
        </p:nvCxnSpPr>
        <p:spPr>
          <a:xfrm flipV="1">
            <a:off x="2872738" y="266135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noChangeAspect="1"/>
          </p:cNvCxnSpPr>
          <p:nvPr/>
        </p:nvCxnSpPr>
        <p:spPr>
          <a:xfrm flipV="1">
            <a:off x="2872738" y="2841075"/>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cxnSpLocks noChangeAspect="1"/>
          </p:cNvCxnSpPr>
          <p:nvPr/>
        </p:nvCxnSpPr>
        <p:spPr>
          <a:xfrm flipV="1">
            <a:off x="2872738" y="3020798"/>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noChangeAspect="1"/>
          </p:cNvCxnSpPr>
          <p:nvPr/>
        </p:nvCxnSpPr>
        <p:spPr>
          <a:xfrm flipV="1">
            <a:off x="2872738" y="3200521"/>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noChangeAspect="1"/>
          </p:cNvCxnSpPr>
          <p:nvPr/>
        </p:nvCxnSpPr>
        <p:spPr>
          <a:xfrm flipV="1">
            <a:off x="2872738" y="3380244"/>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cxnSpLocks noChangeAspect="1"/>
          </p:cNvCxnSpPr>
          <p:nvPr/>
        </p:nvCxnSpPr>
        <p:spPr>
          <a:xfrm flipV="1">
            <a:off x="2872738" y="3559967"/>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cxnSpLocks noChangeAspect="1"/>
          </p:cNvCxnSpPr>
          <p:nvPr/>
        </p:nvCxnSpPr>
        <p:spPr>
          <a:xfrm flipV="1">
            <a:off x="2872738" y="3739692"/>
            <a:ext cx="128016" cy="110948"/>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263D1D69-DBBA-4C6F-AC9F-A6265A1608AD}"/>
              </a:ext>
            </a:extLst>
          </p:cNvPr>
          <p:cNvSpPr txBox="1"/>
          <p:nvPr/>
        </p:nvSpPr>
        <p:spPr>
          <a:xfrm>
            <a:off x="706348" y="204712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80" name="TextBox 42">
            <a:extLst>
              <a:ext uri="{FF2B5EF4-FFF2-40B4-BE49-F238E27FC236}">
                <a16:creationId xmlns:a16="http://schemas.microsoft.com/office/drawing/2014/main" id="{62B92A37-C672-4199-BDBC-E7C1738501C3}"/>
              </a:ext>
            </a:extLst>
          </p:cNvPr>
          <p:cNvSpPr txBox="1"/>
          <p:nvPr/>
        </p:nvSpPr>
        <p:spPr>
          <a:xfrm>
            <a:off x="8200097" y="2870913"/>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0 0</a:t>
            </a:r>
          </a:p>
        </p:txBody>
      </p:sp>
      <p:sp>
        <p:nvSpPr>
          <p:cNvPr id="181"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8097748" y="2862137"/>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2</a:t>
            </a:r>
          </a:p>
        </p:txBody>
      </p:sp>
      <p:sp>
        <p:nvSpPr>
          <p:cNvPr id="182" name="TextBox 181">
            <a:extLst>
              <a:ext uri="{FF2B5EF4-FFF2-40B4-BE49-F238E27FC236}">
                <a16:creationId xmlns:a16="http://schemas.microsoft.com/office/drawing/2014/main" id="{263D1D69-DBBA-4C6F-AC9F-A6265A1608AD}"/>
              </a:ext>
            </a:extLst>
          </p:cNvPr>
          <p:cNvSpPr txBox="1"/>
          <p:nvPr/>
        </p:nvSpPr>
        <p:spPr>
          <a:xfrm>
            <a:off x="7272277" y="2045219"/>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2</a:t>
            </a:r>
            <a:endParaRPr lang="en-US" altLang="en-US" sz="1600" b="1" dirty="0"/>
          </a:p>
        </p:txBody>
      </p:sp>
      <p:sp>
        <p:nvSpPr>
          <p:cNvPr id="183" name="TextBox 42">
            <a:extLst>
              <a:ext uri="{FF2B5EF4-FFF2-40B4-BE49-F238E27FC236}">
                <a16:creationId xmlns:a16="http://schemas.microsoft.com/office/drawing/2014/main" id="{62B92A37-C672-4199-BDBC-E7C1738501C3}"/>
              </a:ext>
            </a:extLst>
          </p:cNvPr>
          <p:cNvSpPr txBox="1"/>
          <p:nvPr/>
        </p:nvSpPr>
        <p:spPr>
          <a:xfrm>
            <a:off x="4527860" y="2855977"/>
            <a:ext cx="394660" cy="261610"/>
          </a:xfrm>
          <a:prstGeom prst="rect">
            <a:avLst/>
          </a:prstGeom>
          <a:noFill/>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latin typeface="+mj-lt"/>
              </a:rPr>
              <a:t>2 4</a:t>
            </a:r>
          </a:p>
        </p:txBody>
      </p:sp>
      <p:sp>
        <p:nvSpPr>
          <p:cNvPr id="184" name="TextBox 42">
            <a:extLst>
              <a:ext uri="{FF2B5EF4-FFF2-40B4-BE49-F238E27FC236}">
                <a16:creationId xmlns:a16="http://schemas.microsoft.com/office/drawing/2014/main" id="{56F1A865-F2A4-47F5-A91E-3EC4B2FE46C5}"/>
              </a:ext>
            </a:extLst>
          </p:cNvPr>
          <p:cNvSpPr txBox="1">
            <a:spLocks noChangeArrowheads="1"/>
          </p:cNvSpPr>
          <p:nvPr/>
        </p:nvSpPr>
        <p:spPr bwMode="auto">
          <a:xfrm>
            <a:off x="4415351" y="2847201"/>
            <a:ext cx="215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a:t>
            </a:r>
            <a:r>
              <a:rPr lang="en-US" altLang="en-US" sz="1100" b="1" dirty="0">
                <a:latin typeface="+mj-lt"/>
              </a:rPr>
              <a:t>7</a:t>
            </a:r>
          </a:p>
        </p:txBody>
      </p:sp>
      <p:pic>
        <p:nvPicPr>
          <p:cNvPr id="186" name="Picture 25">
            <a:extLst>
              <a:ext uri="{FF2B5EF4-FFF2-40B4-BE49-F238E27FC236}">
                <a16:creationId xmlns:a16="http://schemas.microsoft.com/office/drawing/2014/main" id="{ADB4C413-BB2D-4E39-9ED0-34EEE5241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535" y="416052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TextBox 187">
            <a:extLst>
              <a:ext uri="{FF2B5EF4-FFF2-40B4-BE49-F238E27FC236}">
                <a16:creationId xmlns:a16="http://schemas.microsoft.com/office/drawing/2014/main" id="{263D1D69-DBBA-4C6F-AC9F-A6265A1608AD}"/>
              </a:ext>
            </a:extLst>
          </p:cNvPr>
          <p:cNvSpPr txBox="1"/>
          <p:nvPr/>
        </p:nvSpPr>
        <p:spPr>
          <a:xfrm>
            <a:off x="6509132" y="2272006"/>
            <a:ext cx="304800" cy="307777"/>
          </a:xfrm>
          <a:prstGeom prst="rect">
            <a:avLst/>
          </a:prstGeom>
          <a:noFill/>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dirty="0"/>
              <a:t>7</a:t>
            </a:r>
            <a:endParaRPr lang="en-US" altLang="en-US" sz="1600" b="1" dirty="0"/>
          </a:p>
        </p:txBody>
      </p:sp>
      <p:cxnSp>
        <p:nvCxnSpPr>
          <p:cNvPr id="189" name="Straight Connector 188"/>
          <p:cNvCxnSpPr>
            <a:cxnSpLocks noChangeAspect="1"/>
          </p:cNvCxnSpPr>
          <p:nvPr/>
        </p:nvCxnSpPr>
        <p:spPr>
          <a:xfrm flipV="1">
            <a:off x="6066226" y="3385851"/>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91"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1551946" y="4142601"/>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7</a:t>
            </a:r>
          </a:p>
        </p:txBody>
      </p:sp>
      <p:cxnSp>
        <p:nvCxnSpPr>
          <p:cNvPr id="192" name="Straight Connector 191"/>
          <p:cNvCxnSpPr>
            <a:cxnSpLocks noChangeAspect="1"/>
          </p:cNvCxnSpPr>
          <p:nvPr/>
        </p:nvCxnSpPr>
        <p:spPr>
          <a:xfrm flipV="1">
            <a:off x="5715000" y="3508407"/>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93" name="TextBox 58">
            <a:extLst>
              <a:ext uri="{FF2B5EF4-FFF2-40B4-BE49-F238E27FC236}">
                <a16:creationId xmlns:a16="http://schemas.microsoft.com/office/drawing/2014/main" id="{BB3B2334-409F-4181-B53F-40AAD51020CD}"/>
              </a:ext>
            </a:extLst>
          </p:cNvPr>
          <p:cNvSpPr txBox="1">
            <a:spLocks noChangeArrowheads="1"/>
          </p:cNvSpPr>
          <p:nvPr/>
        </p:nvSpPr>
        <p:spPr bwMode="auto">
          <a:xfrm>
            <a:off x="7647888" y="4142601"/>
            <a:ext cx="274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7</a:t>
            </a:r>
          </a:p>
        </p:txBody>
      </p:sp>
      <p:sp>
        <p:nvSpPr>
          <p:cNvPr id="60" name="TextBox 59">
            <a:extLst>
              <a:ext uri="{FF2B5EF4-FFF2-40B4-BE49-F238E27FC236}">
                <a16:creationId xmlns:a16="http://schemas.microsoft.com/office/drawing/2014/main" id="{5DCEB042-851B-4047-9377-3B572E1E74F3}"/>
              </a:ext>
            </a:extLst>
          </p:cNvPr>
          <p:cNvSpPr txBox="1"/>
          <p:nvPr/>
        </p:nvSpPr>
        <p:spPr>
          <a:xfrm>
            <a:off x="342221" y="2325879"/>
            <a:ext cx="590226" cy="276999"/>
          </a:xfrm>
          <a:prstGeom prst="rect">
            <a:avLst/>
          </a:prstGeom>
          <a:noFill/>
        </p:spPr>
        <p:txBody>
          <a:bodyPr wrap="none">
            <a:spAutoFit/>
          </a:bodyPr>
          <a:lstStyle/>
          <a:p>
            <a:pPr>
              <a:defRPr/>
            </a:pPr>
            <a:r>
              <a:rPr lang="en-US" sz="1200" b="1" dirty="0">
                <a:latin typeface="+mj-lt"/>
              </a:rPr>
              <a:t>09 54</a:t>
            </a:r>
          </a:p>
        </p:txBody>
      </p:sp>
      <p:pic>
        <p:nvPicPr>
          <p:cNvPr id="61" name="Picture 25">
            <a:extLst>
              <a:ext uri="{FF2B5EF4-FFF2-40B4-BE49-F238E27FC236}">
                <a16:creationId xmlns:a16="http://schemas.microsoft.com/office/drawing/2014/main" id="{45BA1327-B1AB-49F1-AD92-7BC79EFC4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738" y="4140996"/>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5">
            <a:extLst>
              <a:ext uri="{FF2B5EF4-FFF2-40B4-BE49-F238E27FC236}">
                <a16:creationId xmlns:a16="http://schemas.microsoft.com/office/drawing/2014/main" id="{36BD64E5-1695-4415-8244-75F68D694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458" y="413195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5">
            <a:extLst>
              <a:ext uri="{FF2B5EF4-FFF2-40B4-BE49-F238E27FC236}">
                <a16:creationId xmlns:a16="http://schemas.microsoft.com/office/drawing/2014/main" id="{C0EF9B3B-4B31-486F-AEC9-16FDFE27F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633" y="4130371"/>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59">
            <a:extLst>
              <a:ext uri="{FF2B5EF4-FFF2-40B4-BE49-F238E27FC236}">
                <a16:creationId xmlns:a16="http://schemas.microsoft.com/office/drawing/2014/main" id="{B6BFE10A-AB8A-4904-8FA3-DEADFCEEA90B}"/>
              </a:ext>
            </a:extLst>
          </p:cNvPr>
          <p:cNvSpPr txBox="1">
            <a:spLocks noChangeArrowheads="1"/>
          </p:cNvSpPr>
          <p:nvPr/>
        </p:nvSpPr>
        <p:spPr bwMode="auto">
          <a:xfrm>
            <a:off x="4343400" y="4142601"/>
            <a:ext cx="320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 9</a:t>
            </a:r>
          </a:p>
        </p:txBody>
      </p:sp>
      <p:sp>
        <p:nvSpPr>
          <p:cNvPr id="65" name="TextBox 59">
            <a:extLst>
              <a:ext uri="{FF2B5EF4-FFF2-40B4-BE49-F238E27FC236}">
                <a16:creationId xmlns:a16="http://schemas.microsoft.com/office/drawing/2014/main" id="{FD53F48E-0730-41EA-B75B-690872817AC1}"/>
              </a:ext>
            </a:extLst>
          </p:cNvPr>
          <p:cNvSpPr txBox="1">
            <a:spLocks noChangeArrowheads="1"/>
          </p:cNvSpPr>
          <p:nvPr/>
        </p:nvSpPr>
        <p:spPr bwMode="auto">
          <a:xfrm>
            <a:off x="4752418" y="4142601"/>
            <a:ext cx="352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 12</a:t>
            </a:r>
          </a:p>
        </p:txBody>
      </p:sp>
      <p:sp>
        <p:nvSpPr>
          <p:cNvPr id="66" name="TextBox 59">
            <a:extLst>
              <a:ext uri="{FF2B5EF4-FFF2-40B4-BE49-F238E27FC236}">
                <a16:creationId xmlns:a16="http://schemas.microsoft.com/office/drawing/2014/main" id="{CD754996-ED6B-4CA1-BABB-44BD5AE145EC}"/>
              </a:ext>
            </a:extLst>
          </p:cNvPr>
          <p:cNvSpPr txBox="1">
            <a:spLocks noChangeArrowheads="1"/>
          </p:cNvSpPr>
          <p:nvPr/>
        </p:nvSpPr>
        <p:spPr bwMode="auto">
          <a:xfrm>
            <a:off x="5163898" y="4142601"/>
            <a:ext cx="352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 13</a:t>
            </a:r>
          </a:p>
        </p:txBody>
      </p:sp>
      <p:sp>
        <p:nvSpPr>
          <p:cNvPr id="67" name="TextBox 59">
            <a:extLst>
              <a:ext uri="{FF2B5EF4-FFF2-40B4-BE49-F238E27FC236}">
                <a16:creationId xmlns:a16="http://schemas.microsoft.com/office/drawing/2014/main" id="{DF8FEB17-C473-437A-85B5-871B79987199}"/>
              </a:ext>
            </a:extLst>
          </p:cNvPr>
          <p:cNvSpPr txBox="1">
            <a:spLocks noChangeArrowheads="1"/>
          </p:cNvSpPr>
          <p:nvPr/>
        </p:nvSpPr>
        <p:spPr bwMode="auto">
          <a:xfrm>
            <a:off x="3047361" y="4342935"/>
            <a:ext cx="352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 15</a:t>
            </a:r>
          </a:p>
        </p:txBody>
      </p:sp>
      <p:pic>
        <p:nvPicPr>
          <p:cNvPr id="68" name="Picture 25">
            <a:extLst>
              <a:ext uri="{FF2B5EF4-FFF2-40B4-BE49-F238E27FC236}">
                <a16:creationId xmlns:a16="http://schemas.microsoft.com/office/drawing/2014/main" id="{4575672E-3213-4FC1-9A25-8CEBC93B1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685" y="434213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5">
            <a:extLst>
              <a:ext uri="{FF2B5EF4-FFF2-40B4-BE49-F238E27FC236}">
                <a16:creationId xmlns:a16="http://schemas.microsoft.com/office/drawing/2014/main" id="{B66D6BEA-3BBC-4BB2-8FED-95311035E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617" y="414200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5">
            <a:extLst>
              <a:ext uri="{FF2B5EF4-FFF2-40B4-BE49-F238E27FC236}">
                <a16:creationId xmlns:a16="http://schemas.microsoft.com/office/drawing/2014/main" id="{84755FF1-FF4E-4B4F-8289-C4FE7AA64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7297" y="4148151"/>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5">
            <a:extLst>
              <a:ext uri="{FF2B5EF4-FFF2-40B4-BE49-F238E27FC236}">
                <a16:creationId xmlns:a16="http://schemas.microsoft.com/office/drawing/2014/main" id="{864197BC-1A3B-4947-A654-943547F12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757" y="4343530"/>
            <a:ext cx="730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58">
            <a:extLst>
              <a:ext uri="{FF2B5EF4-FFF2-40B4-BE49-F238E27FC236}">
                <a16:creationId xmlns:a16="http://schemas.microsoft.com/office/drawing/2014/main" id="{7CD13513-8F95-426B-8A54-DC2CF00AFA7B}"/>
              </a:ext>
            </a:extLst>
          </p:cNvPr>
          <p:cNvSpPr txBox="1">
            <a:spLocks noChangeArrowheads="1"/>
          </p:cNvSpPr>
          <p:nvPr/>
        </p:nvSpPr>
        <p:spPr bwMode="auto">
          <a:xfrm>
            <a:off x="8065656" y="4142601"/>
            <a:ext cx="2743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a:latin typeface="+mj-lt"/>
              </a:rPr>
              <a:t>8</a:t>
            </a:r>
          </a:p>
        </p:txBody>
      </p:sp>
      <p:sp>
        <p:nvSpPr>
          <p:cNvPr id="74" name="TextBox 58">
            <a:extLst>
              <a:ext uri="{FF2B5EF4-FFF2-40B4-BE49-F238E27FC236}">
                <a16:creationId xmlns:a16="http://schemas.microsoft.com/office/drawing/2014/main" id="{9F9378D5-B38A-43F3-B118-B5B8FD20A68D}"/>
              </a:ext>
            </a:extLst>
          </p:cNvPr>
          <p:cNvSpPr txBox="1">
            <a:spLocks noChangeArrowheads="1"/>
          </p:cNvSpPr>
          <p:nvPr/>
        </p:nvSpPr>
        <p:spPr bwMode="auto">
          <a:xfrm>
            <a:off x="8450168" y="4142464"/>
            <a:ext cx="325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10</a:t>
            </a:r>
          </a:p>
        </p:txBody>
      </p:sp>
      <p:sp>
        <p:nvSpPr>
          <p:cNvPr id="75" name="TextBox 58">
            <a:extLst>
              <a:ext uri="{FF2B5EF4-FFF2-40B4-BE49-F238E27FC236}">
                <a16:creationId xmlns:a16="http://schemas.microsoft.com/office/drawing/2014/main" id="{0DF2648C-6DFE-496D-9505-15083E8AE7D4}"/>
              </a:ext>
            </a:extLst>
          </p:cNvPr>
          <p:cNvSpPr txBox="1">
            <a:spLocks noChangeArrowheads="1"/>
          </p:cNvSpPr>
          <p:nvPr/>
        </p:nvSpPr>
        <p:spPr bwMode="auto">
          <a:xfrm>
            <a:off x="6320790" y="4348341"/>
            <a:ext cx="325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150" dirty="0">
                <a:latin typeface="+mj-lt"/>
              </a:rPr>
              <a:t>11</a:t>
            </a:r>
          </a:p>
        </p:txBody>
      </p:sp>
      <p:sp>
        <p:nvSpPr>
          <p:cNvPr id="76" name="Oval 75">
            <a:extLst>
              <a:ext uri="{FF2B5EF4-FFF2-40B4-BE49-F238E27FC236}">
                <a16:creationId xmlns:a16="http://schemas.microsoft.com/office/drawing/2014/main" id="{2C350A04-938F-4443-9CCD-D1F87DF03351}"/>
              </a:ext>
            </a:extLst>
          </p:cNvPr>
          <p:cNvSpPr>
            <a:spLocks noChangeAspect="1"/>
          </p:cNvSpPr>
          <p:nvPr/>
        </p:nvSpPr>
        <p:spPr>
          <a:xfrm>
            <a:off x="3158490" y="4378569"/>
            <a:ext cx="182880" cy="1852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CDB0D7C-543C-41E4-AC79-3E7AFFB26784}"/>
              </a:ext>
            </a:extLst>
          </p:cNvPr>
          <p:cNvSpPr>
            <a:spLocks noChangeAspect="1"/>
          </p:cNvSpPr>
          <p:nvPr/>
        </p:nvSpPr>
        <p:spPr>
          <a:xfrm>
            <a:off x="6405628" y="4387361"/>
            <a:ext cx="180565" cy="18288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CB983586-E3CA-4E61-A92E-D362BD761144}"/>
              </a:ext>
            </a:extLst>
          </p:cNvPr>
          <p:cNvCxnSpPr>
            <a:cxnSpLocks noChangeShapeType="1"/>
          </p:cNvCxnSpPr>
          <p:nvPr/>
        </p:nvCxnSpPr>
        <p:spPr bwMode="auto">
          <a:xfrm>
            <a:off x="6510558" y="1895789"/>
            <a:ext cx="151696" cy="0"/>
          </a:xfrm>
          <a:prstGeom prst="line">
            <a:avLst/>
          </a:prstGeom>
          <a:noFill/>
          <a:ln w="19050" algn="ctr">
            <a:solidFill>
              <a:schemeClr val="tx1"/>
            </a:solidFill>
            <a:round/>
            <a:headEnd/>
            <a:tailEnd/>
          </a:ln>
        </p:spPr>
      </p:cxnSp>
      <p:cxnSp>
        <p:nvCxnSpPr>
          <p:cNvPr id="80" name="Straight Connector 79">
            <a:extLst>
              <a:ext uri="{FF2B5EF4-FFF2-40B4-BE49-F238E27FC236}">
                <a16:creationId xmlns:a16="http://schemas.microsoft.com/office/drawing/2014/main" id="{BC4BFAB9-206D-479B-B3D4-F60DA925AFB0}"/>
              </a:ext>
            </a:extLst>
          </p:cNvPr>
          <p:cNvCxnSpPr>
            <a:cxnSpLocks noChangeShapeType="1"/>
          </p:cNvCxnSpPr>
          <p:nvPr/>
        </p:nvCxnSpPr>
        <p:spPr bwMode="auto">
          <a:xfrm>
            <a:off x="5876954" y="2940812"/>
            <a:ext cx="0" cy="1179576"/>
          </a:xfrm>
          <a:prstGeom prst="line">
            <a:avLst/>
          </a:prstGeom>
          <a:noFill/>
          <a:ln w="19050" algn="ctr">
            <a:solidFill>
              <a:schemeClr val="tx1"/>
            </a:solidFill>
            <a:round/>
            <a:headEnd/>
            <a:tailEnd/>
          </a:ln>
        </p:spPr>
      </p:cxnSp>
      <p:cxnSp>
        <p:nvCxnSpPr>
          <p:cNvPr id="81" name="Straight Connector 80">
            <a:extLst>
              <a:ext uri="{FF2B5EF4-FFF2-40B4-BE49-F238E27FC236}">
                <a16:creationId xmlns:a16="http://schemas.microsoft.com/office/drawing/2014/main" id="{BFCD6B47-BDFF-411C-8B5E-8492E136A78C}"/>
              </a:ext>
            </a:extLst>
          </p:cNvPr>
          <p:cNvCxnSpPr/>
          <p:nvPr/>
        </p:nvCxnSpPr>
        <p:spPr>
          <a:xfrm>
            <a:off x="6112633" y="4019804"/>
            <a:ext cx="0" cy="100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375B4C-F855-4A01-BDA3-E19EF51537B6}"/>
              </a:ext>
            </a:extLst>
          </p:cNvPr>
          <p:cNvCxnSpPr/>
          <p:nvPr/>
        </p:nvCxnSpPr>
        <p:spPr>
          <a:xfrm>
            <a:off x="6060075" y="4014738"/>
            <a:ext cx="1097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486CAE-DF32-4A5E-8BBB-B219592E1749}"/>
              </a:ext>
            </a:extLst>
          </p:cNvPr>
          <p:cNvCxnSpPr>
            <a:cxnSpLocks noChangeShapeType="1"/>
          </p:cNvCxnSpPr>
          <p:nvPr/>
        </p:nvCxnSpPr>
        <p:spPr bwMode="auto">
          <a:xfrm>
            <a:off x="5999480" y="2565908"/>
            <a:ext cx="0" cy="1554480"/>
          </a:xfrm>
          <a:prstGeom prst="line">
            <a:avLst/>
          </a:prstGeom>
          <a:noFill/>
          <a:ln w="19050" algn="ctr">
            <a:solidFill>
              <a:schemeClr val="tx1"/>
            </a:solidFill>
            <a:round/>
            <a:headEnd/>
            <a:tailEnd/>
          </a:ln>
        </p:spPr>
      </p:cxnSp>
      <p:cxnSp>
        <p:nvCxnSpPr>
          <p:cNvPr id="84" name="Straight Connector 83">
            <a:extLst>
              <a:ext uri="{FF2B5EF4-FFF2-40B4-BE49-F238E27FC236}">
                <a16:creationId xmlns:a16="http://schemas.microsoft.com/office/drawing/2014/main" id="{22F1A691-2B2E-4ADD-9258-A753100F1740}"/>
              </a:ext>
            </a:extLst>
          </p:cNvPr>
          <p:cNvCxnSpPr>
            <a:cxnSpLocks noChangeShapeType="1"/>
          </p:cNvCxnSpPr>
          <p:nvPr/>
        </p:nvCxnSpPr>
        <p:spPr bwMode="auto">
          <a:xfrm>
            <a:off x="6228080" y="2570988"/>
            <a:ext cx="0" cy="1554480"/>
          </a:xfrm>
          <a:prstGeom prst="line">
            <a:avLst/>
          </a:prstGeom>
          <a:noFill/>
          <a:ln w="19050" algn="ctr">
            <a:solidFill>
              <a:schemeClr val="tx1"/>
            </a:solidFill>
            <a:round/>
            <a:headEnd/>
            <a:tailEnd/>
          </a:ln>
        </p:spPr>
      </p:cxnSp>
      <p:cxnSp>
        <p:nvCxnSpPr>
          <p:cNvPr id="85" name="Straight Connector 84">
            <a:extLst>
              <a:ext uri="{FF2B5EF4-FFF2-40B4-BE49-F238E27FC236}">
                <a16:creationId xmlns:a16="http://schemas.microsoft.com/office/drawing/2014/main" id="{0C5C86DF-05AB-4620-9B15-61120AAEB755}"/>
              </a:ext>
            </a:extLst>
          </p:cNvPr>
          <p:cNvCxnSpPr>
            <a:cxnSpLocks noChangeShapeType="1"/>
          </p:cNvCxnSpPr>
          <p:nvPr/>
        </p:nvCxnSpPr>
        <p:spPr bwMode="auto">
          <a:xfrm>
            <a:off x="6344920" y="2570988"/>
            <a:ext cx="0" cy="1554480"/>
          </a:xfrm>
          <a:prstGeom prst="line">
            <a:avLst/>
          </a:prstGeom>
          <a:noFill/>
          <a:ln w="19050" algn="ctr">
            <a:solidFill>
              <a:schemeClr val="tx1"/>
            </a:solidFill>
            <a:round/>
            <a:headEnd/>
            <a:tailEnd/>
          </a:ln>
        </p:spPr>
      </p:cxnSp>
      <p:cxnSp>
        <p:nvCxnSpPr>
          <p:cNvPr id="87" name="Straight Connector 86">
            <a:extLst>
              <a:ext uri="{FF2B5EF4-FFF2-40B4-BE49-F238E27FC236}">
                <a16:creationId xmlns:a16="http://schemas.microsoft.com/office/drawing/2014/main" id="{9E9354B5-1141-4617-9854-71E8924D8025}"/>
              </a:ext>
            </a:extLst>
          </p:cNvPr>
          <p:cNvCxnSpPr/>
          <p:nvPr/>
        </p:nvCxnSpPr>
        <p:spPr>
          <a:xfrm>
            <a:off x="5821931" y="2949824"/>
            <a:ext cx="10972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F49E7ED-78A7-4614-A796-0BDE10BA3F67}"/>
              </a:ext>
            </a:extLst>
          </p:cNvPr>
          <p:cNvCxnSpPr>
            <a:cxnSpLocks noChangeAspect="1"/>
          </p:cNvCxnSpPr>
          <p:nvPr/>
        </p:nvCxnSpPr>
        <p:spPr>
          <a:xfrm flipV="1">
            <a:off x="5716071" y="3768247"/>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AD6CF85-E0D0-466F-A57B-316B62B6C5BF}"/>
              </a:ext>
            </a:extLst>
          </p:cNvPr>
          <p:cNvCxnSpPr>
            <a:cxnSpLocks noChangeAspect="1"/>
          </p:cNvCxnSpPr>
          <p:nvPr/>
        </p:nvCxnSpPr>
        <p:spPr>
          <a:xfrm flipV="1">
            <a:off x="5715000" y="364175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24C3A3D-13E0-46D9-A7D1-704F51C3B7D3}"/>
              </a:ext>
            </a:extLst>
          </p:cNvPr>
          <p:cNvCxnSpPr>
            <a:cxnSpLocks noChangeAspect="1"/>
          </p:cNvCxnSpPr>
          <p:nvPr/>
        </p:nvCxnSpPr>
        <p:spPr>
          <a:xfrm flipV="1">
            <a:off x="5715626" y="39033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361CFC-B443-4170-A96D-CB127C0DC65F}"/>
              </a:ext>
            </a:extLst>
          </p:cNvPr>
          <p:cNvCxnSpPr>
            <a:cxnSpLocks noChangeAspect="1"/>
          </p:cNvCxnSpPr>
          <p:nvPr/>
        </p:nvCxnSpPr>
        <p:spPr>
          <a:xfrm flipV="1">
            <a:off x="5720255" y="4029882"/>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32CEF10-F744-4025-B837-EA6623000ECC}"/>
              </a:ext>
            </a:extLst>
          </p:cNvPr>
          <p:cNvCxnSpPr>
            <a:cxnSpLocks noChangeAspect="1"/>
          </p:cNvCxnSpPr>
          <p:nvPr/>
        </p:nvCxnSpPr>
        <p:spPr>
          <a:xfrm flipV="1">
            <a:off x="6065155" y="3508407"/>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8225D8D-9DBA-4892-B3EC-FC2A6BAA28ED}"/>
              </a:ext>
            </a:extLst>
          </p:cNvPr>
          <p:cNvCxnSpPr>
            <a:cxnSpLocks noChangeAspect="1"/>
          </p:cNvCxnSpPr>
          <p:nvPr/>
        </p:nvCxnSpPr>
        <p:spPr>
          <a:xfrm flipV="1">
            <a:off x="6066226" y="3768247"/>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1464929-875B-4710-AF11-018BC59B322C}"/>
              </a:ext>
            </a:extLst>
          </p:cNvPr>
          <p:cNvCxnSpPr>
            <a:cxnSpLocks noChangeAspect="1"/>
          </p:cNvCxnSpPr>
          <p:nvPr/>
        </p:nvCxnSpPr>
        <p:spPr>
          <a:xfrm flipV="1">
            <a:off x="6065155" y="364175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6BD8AFF-F4A3-44BC-A727-0D47EFB65B5B}"/>
              </a:ext>
            </a:extLst>
          </p:cNvPr>
          <p:cNvCxnSpPr>
            <a:cxnSpLocks noChangeAspect="1"/>
          </p:cNvCxnSpPr>
          <p:nvPr/>
        </p:nvCxnSpPr>
        <p:spPr>
          <a:xfrm flipV="1">
            <a:off x="6065781" y="3903394"/>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BD95491-43EA-4331-9C91-BE2A50BA9C85}"/>
              </a:ext>
            </a:extLst>
          </p:cNvPr>
          <p:cNvCxnSpPr>
            <a:cxnSpLocks noChangeAspect="1"/>
          </p:cNvCxnSpPr>
          <p:nvPr/>
        </p:nvCxnSpPr>
        <p:spPr>
          <a:xfrm flipV="1">
            <a:off x="5823128" y="2590789"/>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3E1B175-73ED-4A58-95C1-92545730510A}"/>
              </a:ext>
            </a:extLst>
          </p:cNvPr>
          <p:cNvCxnSpPr>
            <a:cxnSpLocks noChangeAspect="1"/>
          </p:cNvCxnSpPr>
          <p:nvPr/>
        </p:nvCxnSpPr>
        <p:spPr>
          <a:xfrm flipV="1">
            <a:off x="5833221" y="2719715"/>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1C931C-0E2C-41E5-82F0-0D55D9CB6758}"/>
              </a:ext>
            </a:extLst>
          </p:cNvPr>
          <p:cNvCxnSpPr>
            <a:cxnSpLocks noChangeAspect="1"/>
          </p:cNvCxnSpPr>
          <p:nvPr/>
        </p:nvCxnSpPr>
        <p:spPr>
          <a:xfrm flipV="1">
            <a:off x="5828771" y="2845846"/>
            <a:ext cx="94957" cy="82296"/>
          </a:xfrm>
          <a:prstGeom prst="line">
            <a:avLst/>
          </a:prstGeom>
          <a:ln w="19050">
            <a:solidFill>
              <a:srgbClr val="070F57"/>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C4863F53-00F6-42AF-9F0B-4052FA0FDABE}"/>
              </a:ext>
            </a:extLst>
          </p:cNvPr>
          <p:cNvSpPr txBox="1"/>
          <p:nvPr/>
        </p:nvSpPr>
        <p:spPr>
          <a:xfrm>
            <a:off x="8436388" y="2329746"/>
            <a:ext cx="590226" cy="276999"/>
          </a:xfrm>
          <a:prstGeom prst="rect">
            <a:avLst/>
          </a:prstGeom>
          <a:noFill/>
        </p:spPr>
        <p:txBody>
          <a:bodyPr wrap="none">
            <a:spAutoFit/>
          </a:bodyPr>
          <a:lstStyle/>
          <a:p>
            <a:pPr>
              <a:defRPr/>
            </a:pPr>
            <a:r>
              <a:rPr lang="en-US" sz="1200" b="1" dirty="0">
                <a:latin typeface="+mj-lt"/>
              </a:rPr>
              <a:t>10 10</a:t>
            </a:r>
          </a:p>
        </p:txBody>
      </p:sp>
      <p:sp>
        <p:nvSpPr>
          <p:cNvPr id="96" name="TextBox 95">
            <a:extLst>
              <a:ext uri="{FF2B5EF4-FFF2-40B4-BE49-F238E27FC236}">
                <a16:creationId xmlns:a16="http://schemas.microsoft.com/office/drawing/2014/main" id="{14D5AC03-C738-44D0-8223-C3EF6374D497}"/>
              </a:ext>
            </a:extLst>
          </p:cNvPr>
          <p:cNvSpPr txBox="1">
            <a:spLocks noChangeArrowheads="1"/>
          </p:cNvSpPr>
          <p:nvPr/>
        </p:nvSpPr>
        <p:spPr bwMode="auto">
          <a:xfrm>
            <a:off x="5997314" y="4342935"/>
            <a:ext cx="391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spc="-300" dirty="0">
                <a:latin typeface="+mj-lt"/>
              </a:rPr>
              <a:t> 0            4</a:t>
            </a:r>
          </a:p>
        </p:txBody>
      </p:sp>
    </p:spTree>
    <p:extLst>
      <p:ext uri="{BB962C8B-B14F-4D97-AF65-F5344CB8AC3E}">
        <p14:creationId xmlns:p14="http://schemas.microsoft.com/office/powerpoint/2010/main" val="2585971810"/>
      </p:ext>
    </p:extLst>
  </p:cSld>
  <p:clrMapOvr>
    <a:masterClrMapping/>
  </p:clrMapOvr>
  <p:transition spd="slow" advTm="28246">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up)">
                                      <p:cBhvr>
                                        <p:cTn id="20" dur="500"/>
                                        <p:tgtEl>
                                          <p:spTgt spid="81"/>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up)">
                                      <p:cBhvr>
                                        <p:cTn id="24" dur="500"/>
                                        <p:tgtEl>
                                          <p:spTgt spid="8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up)">
                                      <p:cBhvr>
                                        <p:cTn id="28" dur="500"/>
                                        <p:tgtEl>
                                          <p:spTgt spid="79"/>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up)">
                                      <p:cBhvr>
                                        <p:cTn id="36" dur="500"/>
                                        <p:tgtEl>
                                          <p:spTgt spid="84"/>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up)">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left)">
                                      <p:cBhvr>
                                        <p:cTn id="4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9CA16A5-4F6F-4C52-8F9F-8D331EFFAEAD}"/>
              </a:ext>
            </a:extLst>
          </p:cNvPr>
          <p:cNvSpPr>
            <a:spLocks noGrp="1"/>
          </p:cNvSpPr>
          <p:nvPr>
            <p:ph type="ctrTitle"/>
          </p:nvPr>
        </p:nvSpPr>
        <p:spPr bwMode="auto">
          <a:xfrm>
            <a:off x="838200" y="1371600"/>
            <a:ext cx="7772400" cy="106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i="1" dirty="0">
                <a:latin typeface="Arial Black" panose="020B0A04020102090204" pitchFamily="34" charset="0"/>
              </a:rPr>
              <a:t>Scoring Clinic</a:t>
            </a:r>
          </a:p>
        </p:txBody>
      </p:sp>
    </p:spTree>
    <p:extLst>
      <p:ext uri="{BB962C8B-B14F-4D97-AF65-F5344CB8AC3E}">
        <p14:creationId xmlns:p14="http://schemas.microsoft.com/office/powerpoint/2010/main" val="4061893491"/>
      </p:ext>
    </p:extLst>
  </p:cSld>
  <p:clrMapOvr>
    <a:masterClrMapping/>
  </p:clrMapOvr>
  <p:transition spd="slow" advTm="6152">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967663-4AC2-44E1-B306-43A61A74CC0C}"/>
              </a:ext>
            </a:extLst>
          </p:cNvPr>
          <p:cNvPicPr>
            <a:picLocks noChangeAspect="1"/>
          </p:cNvPicPr>
          <p:nvPr/>
        </p:nvPicPr>
        <p:blipFill rotWithShape="1">
          <a:blip r:embed="rId3">
            <a:extLst>
              <a:ext uri="{28A0092B-C50C-407E-A947-70E740481C1C}">
                <a14:useLocalDpi xmlns:a14="http://schemas.microsoft.com/office/drawing/2010/main" val="0"/>
              </a:ext>
            </a:extLst>
          </a:blip>
          <a:srcRect l="25846" t="2789" r="24427" b="82925"/>
          <a:stretch/>
        </p:blipFill>
        <p:spPr>
          <a:xfrm>
            <a:off x="285750" y="1571625"/>
            <a:ext cx="8496300" cy="1885950"/>
          </a:xfrm>
          <a:prstGeom prst="rect">
            <a:avLst/>
          </a:prstGeom>
        </p:spPr>
      </p:pic>
      <p:sp>
        <p:nvSpPr>
          <p:cNvPr id="2" name="TextBox 1"/>
          <p:cNvSpPr txBox="1"/>
          <p:nvPr/>
        </p:nvSpPr>
        <p:spPr>
          <a:xfrm>
            <a:off x="2009775" y="1571625"/>
            <a:ext cx="4419600" cy="369332"/>
          </a:xfrm>
          <a:prstGeom prst="rect">
            <a:avLst/>
          </a:prstGeom>
          <a:noFill/>
        </p:spPr>
        <p:txBody>
          <a:bodyPr wrap="square" rtlCol="0">
            <a:spAutoFit/>
          </a:bodyPr>
          <a:lstStyle/>
          <a:p>
            <a:r>
              <a:rPr lang="en-US" b="1" dirty="0">
                <a:latin typeface="+mj-lt"/>
              </a:rPr>
              <a:t>2019 USAV NATIONAL CHAMPIONSHIPS</a:t>
            </a:r>
          </a:p>
        </p:txBody>
      </p:sp>
      <p:sp>
        <p:nvSpPr>
          <p:cNvPr id="7" name="TextBox 6"/>
          <p:cNvSpPr txBox="1"/>
          <p:nvPr/>
        </p:nvSpPr>
        <p:spPr>
          <a:xfrm>
            <a:off x="1295400" y="1908691"/>
            <a:ext cx="4419600" cy="369332"/>
          </a:xfrm>
          <a:prstGeom prst="rect">
            <a:avLst/>
          </a:prstGeom>
          <a:noFill/>
        </p:spPr>
        <p:txBody>
          <a:bodyPr wrap="square" rtlCol="0">
            <a:spAutoFit/>
          </a:bodyPr>
          <a:lstStyle/>
          <a:p>
            <a:r>
              <a:rPr lang="en-US" b="1" dirty="0">
                <a:latin typeface="+mj-lt"/>
              </a:rPr>
              <a:t>ORLANDO, FL</a:t>
            </a:r>
          </a:p>
        </p:txBody>
      </p:sp>
      <p:sp>
        <p:nvSpPr>
          <p:cNvPr id="8" name="TextBox 7"/>
          <p:cNvSpPr txBox="1"/>
          <p:nvPr/>
        </p:nvSpPr>
        <p:spPr>
          <a:xfrm>
            <a:off x="685800" y="2192893"/>
            <a:ext cx="3429000" cy="369332"/>
          </a:xfrm>
          <a:prstGeom prst="rect">
            <a:avLst/>
          </a:prstGeom>
          <a:noFill/>
        </p:spPr>
        <p:txBody>
          <a:bodyPr wrap="square" rtlCol="0">
            <a:spAutoFit/>
          </a:bodyPr>
          <a:lstStyle/>
          <a:p>
            <a:r>
              <a:rPr lang="en-US" b="1" dirty="0">
                <a:latin typeface="+mj-lt"/>
              </a:rPr>
              <a:t>ORANGE COUNTY CONV </a:t>
            </a:r>
            <a:r>
              <a:rPr lang="en-US" b="1" dirty="0" err="1">
                <a:latin typeface="+mj-lt"/>
              </a:rPr>
              <a:t>CTR</a:t>
            </a:r>
            <a:endParaRPr lang="en-US" b="1" dirty="0">
              <a:latin typeface="+mj-lt"/>
            </a:endParaRPr>
          </a:p>
        </p:txBody>
      </p:sp>
      <p:sp>
        <p:nvSpPr>
          <p:cNvPr id="10" name="TextBox 9"/>
          <p:cNvSpPr txBox="1"/>
          <p:nvPr/>
        </p:nvSpPr>
        <p:spPr>
          <a:xfrm>
            <a:off x="5486400" y="2204561"/>
            <a:ext cx="942975" cy="369332"/>
          </a:xfrm>
          <a:prstGeom prst="rect">
            <a:avLst/>
          </a:prstGeom>
          <a:noFill/>
        </p:spPr>
        <p:txBody>
          <a:bodyPr wrap="square" rtlCol="0">
            <a:spAutoFit/>
          </a:bodyPr>
          <a:lstStyle/>
          <a:p>
            <a:r>
              <a:rPr lang="en-US" b="1" dirty="0">
                <a:latin typeface="+mj-lt"/>
              </a:rPr>
              <a:t>R1P12</a:t>
            </a:r>
          </a:p>
        </p:txBody>
      </p:sp>
      <p:sp>
        <p:nvSpPr>
          <p:cNvPr id="11" name="TextBox 10"/>
          <p:cNvSpPr txBox="1"/>
          <p:nvPr/>
        </p:nvSpPr>
        <p:spPr>
          <a:xfrm>
            <a:off x="5495925" y="2497693"/>
            <a:ext cx="942975" cy="369332"/>
          </a:xfrm>
          <a:prstGeom prst="rect">
            <a:avLst/>
          </a:prstGeom>
          <a:noFill/>
        </p:spPr>
        <p:txBody>
          <a:bodyPr wrap="square" rtlCol="0">
            <a:spAutoFit/>
          </a:bodyPr>
          <a:lstStyle/>
          <a:p>
            <a:r>
              <a:rPr lang="en-US" b="1" dirty="0">
                <a:latin typeface="+mj-lt"/>
              </a:rPr>
              <a:t>2</a:t>
            </a:r>
          </a:p>
        </p:txBody>
      </p:sp>
      <p:sp>
        <p:nvSpPr>
          <p:cNvPr id="12" name="TextBox 11"/>
          <p:cNvSpPr txBox="1"/>
          <p:nvPr/>
        </p:nvSpPr>
        <p:spPr>
          <a:xfrm>
            <a:off x="2581275" y="2472809"/>
            <a:ext cx="304800" cy="369332"/>
          </a:xfrm>
          <a:prstGeom prst="rect">
            <a:avLst/>
          </a:prstGeom>
          <a:noFill/>
        </p:spPr>
        <p:txBody>
          <a:bodyPr wrap="square" rtlCol="0">
            <a:spAutoFit/>
          </a:bodyPr>
          <a:lstStyle/>
          <a:p>
            <a:r>
              <a:rPr lang="en-US" b="1" dirty="0">
                <a:latin typeface="+mj-lt"/>
              </a:rPr>
              <a:t>x</a:t>
            </a:r>
          </a:p>
        </p:txBody>
      </p:sp>
      <p:sp>
        <p:nvSpPr>
          <p:cNvPr id="13" name="TextBox 12"/>
          <p:cNvSpPr txBox="1"/>
          <p:nvPr/>
        </p:nvSpPr>
        <p:spPr>
          <a:xfrm>
            <a:off x="2581275" y="2773918"/>
            <a:ext cx="304800" cy="369332"/>
          </a:xfrm>
          <a:prstGeom prst="rect">
            <a:avLst/>
          </a:prstGeom>
          <a:noFill/>
        </p:spPr>
        <p:txBody>
          <a:bodyPr wrap="square" rtlCol="0">
            <a:spAutoFit/>
          </a:bodyPr>
          <a:lstStyle/>
          <a:p>
            <a:r>
              <a:rPr lang="en-US" b="1" dirty="0">
                <a:latin typeface="+mj-lt"/>
              </a:rPr>
              <a:t>x</a:t>
            </a:r>
          </a:p>
        </p:txBody>
      </p:sp>
      <p:sp>
        <p:nvSpPr>
          <p:cNvPr id="14" name="TextBox 13"/>
          <p:cNvSpPr txBox="1"/>
          <p:nvPr/>
        </p:nvSpPr>
        <p:spPr>
          <a:xfrm>
            <a:off x="2971800" y="3135868"/>
            <a:ext cx="3124200" cy="369332"/>
          </a:xfrm>
          <a:prstGeom prst="rect">
            <a:avLst/>
          </a:prstGeom>
          <a:noFill/>
        </p:spPr>
        <p:txBody>
          <a:bodyPr wrap="square" rtlCol="0">
            <a:spAutoFit/>
          </a:bodyPr>
          <a:lstStyle/>
          <a:p>
            <a:r>
              <a:rPr lang="en-US" b="1" dirty="0">
                <a:latin typeface="+mj-lt"/>
              </a:rPr>
              <a:t>BLUE                          RED</a:t>
            </a:r>
          </a:p>
        </p:txBody>
      </p:sp>
      <p:sp>
        <p:nvSpPr>
          <p:cNvPr id="15" name="TextBox 14"/>
          <p:cNvSpPr txBox="1"/>
          <p:nvPr/>
        </p:nvSpPr>
        <p:spPr>
          <a:xfrm>
            <a:off x="5495925" y="2831068"/>
            <a:ext cx="942975" cy="369332"/>
          </a:xfrm>
          <a:prstGeom prst="rect">
            <a:avLst/>
          </a:prstGeom>
          <a:noFill/>
        </p:spPr>
        <p:txBody>
          <a:bodyPr wrap="square" rtlCol="0">
            <a:spAutoFit/>
          </a:bodyPr>
          <a:lstStyle/>
          <a:p>
            <a:r>
              <a:rPr lang="en-US" b="1" dirty="0">
                <a:latin typeface="+mj-lt"/>
              </a:rPr>
              <a:t>16O</a:t>
            </a:r>
          </a:p>
        </p:txBody>
      </p:sp>
      <p:sp>
        <p:nvSpPr>
          <p:cNvPr id="15363" name="Title 1">
            <a:extLst>
              <a:ext uri="{FF2B5EF4-FFF2-40B4-BE49-F238E27FC236}">
                <a16:creationId xmlns:a16="http://schemas.microsoft.com/office/drawing/2014/main" id="{66BEAD6F-E9BE-4F92-83F6-AAC383D6ECD7}"/>
              </a:ext>
            </a:extLst>
          </p:cNvPr>
          <p:cNvSpPr>
            <a:spLocks noGrp="1"/>
          </p:cNvSpPr>
          <p:nvPr>
            <p:ph type="title"/>
          </p:nvPr>
        </p:nvSpPr>
        <p:spPr bwMode="auto">
          <a:xfrm>
            <a:off x="0" y="506505"/>
            <a:ext cx="9144001" cy="865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sz="3200" dirty="0"/>
              <a:t> Heading Section</a:t>
            </a:r>
          </a:p>
        </p:txBody>
      </p:sp>
      <p:pic>
        <p:nvPicPr>
          <p:cNvPr id="17" name="Picture 16">
            <a:extLst>
              <a:ext uri="{FF2B5EF4-FFF2-40B4-BE49-F238E27FC236}">
                <a16:creationId xmlns:a16="http://schemas.microsoft.com/office/drawing/2014/main" id="{50967663-4AC2-44E1-B306-43A61A74CC0C}"/>
              </a:ext>
            </a:extLst>
          </p:cNvPr>
          <p:cNvPicPr>
            <a:picLocks noChangeAspect="1"/>
          </p:cNvPicPr>
          <p:nvPr/>
        </p:nvPicPr>
        <p:blipFill rotWithShape="1">
          <a:blip r:embed="rId3">
            <a:extLst>
              <a:ext uri="{28A0092B-C50C-407E-A947-70E740481C1C}">
                <a14:useLocalDpi xmlns:a14="http://schemas.microsoft.com/office/drawing/2010/main" val="0"/>
              </a:ext>
            </a:extLst>
          </a:blip>
          <a:srcRect l="76260" t="2428" r="1860" b="90068"/>
          <a:stretch/>
        </p:blipFill>
        <p:spPr>
          <a:xfrm>
            <a:off x="1998942" y="3886200"/>
            <a:ext cx="5069916" cy="1343526"/>
          </a:xfrm>
          <a:prstGeom prst="rect">
            <a:avLst/>
          </a:prstGeom>
        </p:spPr>
      </p:pic>
      <p:sp>
        <p:nvSpPr>
          <p:cNvPr id="18" name="TextBox 17"/>
          <p:cNvSpPr txBox="1"/>
          <p:nvPr/>
        </p:nvSpPr>
        <p:spPr>
          <a:xfrm>
            <a:off x="4631386" y="3986464"/>
            <a:ext cx="1388414" cy="369332"/>
          </a:xfrm>
          <a:prstGeom prst="rect">
            <a:avLst/>
          </a:prstGeom>
          <a:noFill/>
        </p:spPr>
        <p:txBody>
          <a:bodyPr wrap="square" rtlCol="0">
            <a:spAutoFit/>
          </a:bodyPr>
          <a:lstStyle/>
          <a:p>
            <a:r>
              <a:rPr lang="en-US" b="1" dirty="0">
                <a:latin typeface="+mj-lt"/>
              </a:rPr>
              <a:t>06/20/19</a:t>
            </a:r>
          </a:p>
        </p:txBody>
      </p:sp>
      <p:sp>
        <p:nvSpPr>
          <p:cNvPr id="19" name="TextBox 18"/>
          <p:cNvSpPr txBox="1"/>
          <p:nvPr/>
        </p:nvSpPr>
        <p:spPr>
          <a:xfrm>
            <a:off x="4631386" y="4355796"/>
            <a:ext cx="1388414" cy="369332"/>
          </a:xfrm>
          <a:prstGeom prst="rect">
            <a:avLst/>
          </a:prstGeom>
          <a:noFill/>
        </p:spPr>
        <p:txBody>
          <a:bodyPr wrap="square" rtlCol="0">
            <a:spAutoFit/>
          </a:bodyPr>
          <a:lstStyle/>
          <a:p>
            <a:r>
              <a:rPr lang="en-US" b="1" dirty="0">
                <a:latin typeface="+mj-lt"/>
              </a:rPr>
              <a:t>10</a:t>
            </a:r>
          </a:p>
        </p:txBody>
      </p:sp>
      <p:sp>
        <p:nvSpPr>
          <p:cNvPr id="20" name="TextBox 19"/>
          <p:cNvSpPr txBox="1"/>
          <p:nvPr/>
        </p:nvSpPr>
        <p:spPr>
          <a:xfrm>
            <a:off x="4631386" y="4725128"/>
            <a:ext cx="1388414" cy="369332"/>
          </a:xfrm>
          <a:prstGeom prst="rect">
            <a:avLst/>
          </a:prstGeom>
          <a:noFill/>
        </p:spPr>
        <p:txBody>
          <a:bodyPr wrap="square" rtlCol="0">
            <a:spAutoFit/>
          </a:bodyPr>
          <a:lstStyle/>
          <a:p>
            <a:r>
              <a:rPr lang="en-US" b="1" dirty="0">
                <a:latin typeface="+mj-lt"/>
              </a:rPr>
              <a:t>09:00</a:t>
            </a:r>
          </a:p>
        </p:txBody>
      </p:sp>
    </p:spTree>
  </p:cSld>
  <p:clrMapOvr>
    <a:masterClrMapping/>
  </p:clrMapOvr>
  <p:transition spd="slow" advTm="99511">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6E8E8FD0-6020-42BB-98C9-CE6D1880805D}"/>
              </a:ext>
            </a:extLst>
          </p:cNvPr>
          <p:cNvSpPr>
            <a:spLocks noGrp="1"/>
          </p:cNvSpPr>
          <p:nvPr>
            <p:ph type="title"/>
          </p:nvPr>
        </p:nvSpPr>
        <p:spPr/>
        <p:txBody>
          <a:bodyPr/>
          <a:lstStyle/>
          <a:p>
            <a:r>
              <a:rPr lang="en-US" altLang="en-US"/>
              <a:t>Officials Section</a:t>
            </a:r>
            <a:endParaRPr lang="en-US" altLang="en-US" dirty="0"/>
          </a:p>
        </p:txBody>
      </p:sp>
      <p:sp>
        <p:nvSpPr>
          <p:cNvPr id="14" name="Content Placeholder 13"/>
          <p:cNvSpPr>
            <a:spLocks noGrp="1"/>
          </p:cNvSpPr>
          <p:nvPr>
            <p:ph idx="1"/>
          </p:nvPr>
        </p:nvSpPr>
        <p:spPr/>
        <p:txBody>
          <a:bodyPr/>
          <a:lstStyle/>
          <a:p>
            <a:r>
              <a:rPr lang="en-US" altLang="en-US" dirty="0"/>
              <a:t>First referee</a:t>
            </a:r>
          </a:p>
          <a:p>
            <a:pPr lvl="1"/>
            <a:r>
              <a:rPr lang="en-US" altLang="en-US" sz="2800" dirty="0"/>
              <a:t>LAST NAME, FIRST NAME</a:t>
            </a:r>
          </a:p>
          <a:p>
            <a:r>
              <a:rPr lang="en-US" altLang="en-US" dirty="0"/>
              <a:t>Second referee</a:t>
            </a:r>
          </a:p>
          <a:p>
            <a:pPr lvl="1"/>
            <a:r>
              <a:rPr lang="en-US" altLang="en-US" sz="2800" dirty="0"/>
              <a:t>LAST NAME, FIRST NAME</a:t>
            </a:r>
          </a:p>
          <a:p>
            <a:r>
              <a:rPr lang="en-US" altLang="en-US" dirty="0"/>
              <a:t>Scorer</a:t>
            </a:r>
          </a:p>
          <a:p>
            <a:pPr lvl="1"/>
            <a:r>
              <a:rPr lang="en-US" altLang="en-US" sz="2800" dirty="0"/>
              <a:t>LAST NAME, FIRST NAME</a:t>
            </a:r>
          </a:p>
          <a:p>
            <a:r>
              <a:rPr lang="en-US" altLang="en-US" dirty="0"/>
              <a:t>Work team</a:t>
            </a:r>
          </a:p>
          <a:p>
            <a:pPr lvl="1"/>
            <a:r>
              <a:rPr lang="en-US" altLang="en-US" sz="2800" dirty="0"/>
              <a:t>PURPLE</a:t>
            </a:r>
          </a:p>
          <a:p>
            <a:r>
              <a:rPr lang="en-US" altLang="en-US" dirty="0"/>
              <a:t>Region</a:t>
            </a:r>
          </a:p>
          <a:p>
            <a:pPr lvl="1"/>
            <a:r>
              <a:rPr lang="en-US" altLang="en-US" sz="2800" dirty="0"/>
              <a:t>FL</a:t>
            </a:r>
            <a:endParaRPr lang="en-US" altLang="en-US" dirty="0"/>
          </a:p>
        </p:txBody>
      </p:sp>
      <p:pic>
        <p:nvPicPr>
          <p:cNvPr id="6" name="Picture 5">
            <a:extLst>
              <a:ext uri="{FF2B5EF4-FFF2-40B4-BE49-F238E27FC236}">
                <a16:creationId xmlns:a16="http://schemas.microsoft.com/office/drawing/2014/main" id="{A491248B-6171-4002-9C26-FDDE26C60408}"/>
              </a:ext>
            </a:extLst>
          </p:cNvPr>
          <p:cNvPicPr>
            <a:picLocks noChangeAspect="1"/>
          </p:cNvPicPr>
          <p:nvPr/>
        </p:nvPicPr>
        <p:blipFill rotWithShape="1">
          <a:blip r:embed="rId4">
            <a:extLst>
              <a:ext uri="{28A0092B-C50C-407E-A947-70E740481C1C}">
                <a14:useLocalDpi xmlns:a14="http://schemas.microsoft.com/office/drawing/2010/main" val="0"/>
              </a:ext>
            </a:extLst>
          </a:blip>
          <a:srcRect l="75851" t="35490" r="1876" b="51870"/>
          <a:stretch/>
        </p:blipFill>
        <p:spPr>
          <a:xfrm>
            <a:off x="4038600" y="4724400"/>
            <a:ext cx="4036393" cy="1770062"/>
          </a:xfrm>
          <a:prstGeom prst="rect">
            <a:avLst/>
          </a:prstGeom>
        </p:spPr>
      </p:pic>
      <p:sp>
        <p:nvSpPr>
          <p:cNvPr id="7" name="TextBox 6"/>
          <p:cNvSpPr txBox="1"/>
          <p:nvPr/>
        </p:nvSpPr>
        <p:spPr>
          <a:xfrm>
            <a:off x="4505325" y="4991100"/>
            <a:ext cx="3429000" cy="369332"/>
          </a:xfrm>
          <a:prstGeom prst="rect">
            <a:avLst/>
          </a:prstGeom>
          <a:noFill/>
        </p:spPr>
        <p:txBody>
          <a:bodyPr wrap="square" rtlCol="0">
            <a:spAutoFit/>
          </a:bodyPr>
          <a:lstStyle/>
          <a:p>
            <a:r>
              <a:rPr lang="en-US" b="1" dirty="0">
                <a:latin typeface="+mj-lt"/>
              </a:rPr>
              <a:t>SMITH, JOHN</a:t>
            </a:r>
          </a:p>
        </p:txBody>
      </p:sp>
      <p:sp>
        <p:nvSpPr>
          <p:cNvPr id="8" name="TextBox 7"/>
          <p:cNvSpPr txBox="1"/>
          <p:nvPr/>
        </p:nvSpPr>
        <p:spPr>
          <a:xfrm>
            <a:off x="4495800" y="5374243"/>
            <a:ext cx="3429000" cy="369332"/>
          </a:xfrm>
          <a:prstGeom prst="rect">
            <a:avLst/>
          </a:prstGeom>
          <a:noFill/>
        </p:spPr>
        <p:txBody>
          <a:bodyPr wrap="square" rtlCol="0">
            <a:spAutoFit/>
          </a:bodyPr>
          <a:lstStyle/>
          <a:p>
            <a:r>
              <a:rPr lang="en-US" b="1" dirty="0">
                <a:latin typeface="+mj-lt"/>
              </a:rPr>
              <a:t>JONES, MARY</a:t>
            </a:r>
          </a:p>
        </p:txBody>
      </p:sp>
      <p:sp>
        <p:nvSpPr>
          <p:cNvPr id="9" name="TextBox 8"/>
          <p:cNvSpPr txBox="1"/>
          <p:nvPr/>
        </p:nvSpPr>
        <p:spPr>
          <a:xfrm>
            <a:off x="4648200" y="5753100"/>
            <a:ext cx="3429000" cy="369332"/>
          </a:xfrm>
          <a:prstGeom prst="rect">
            <a:avLst/>
          </a:prstGeom>
          <a:noFill/>
        </p:spPr>
        <p:txBody>
          <a:bodyPr wrap="square" rtlCol="0">
            <a:spAutoFit/>
          </a:bodyPr>
          <a:lstStyle/>
          <a:p>
            <a:r>
              <a:rPr lang="en-US" b="1" dirty="0">
                <a:latin typeface="+mj-lt"/>
              </a:rPr>
              <a:t>JOHNSON, EMILY</a:t>
            </a:r>
          </a:p>
        </p:txBody>
      </p:sp>
      <p:sp>
        <p:nvSpPr>
          <p:cNvPr id="10" name="TextBox 9"/>
          <p:cNvSpPr txBox="1"/>
          <p:nvPr/>
        </p:nvSpPr>
        <p:spPr>
          <a:xfrm>
            <a:off x="4905375" y="6090166"/>
            <a:ext cx="1571625" cy="369332"/>
          </a:xfrm>
          <a:prstGeom prst="rect">
            <a:avLst/>
          </a:prstGeom>
          <a:noFill/>
        </p:spPr>
        <p:txBody>
          <a:bodyPr wrap="square" rtlCol="0">
            <a:spAutoFit/>
          </a:bodyPr>
          <a:lstStyle/>
          <a:p>
            <a:r>
              <a:rPr lang="en-US" b="1" dirty="0">
                <a:latin typeface="+mj-lt"/>
              </a:rPr>
              <a:t>PURPLE</a:t>
            </a:r>
          </a:p>
        </p:txBody>
      </p:sp>
      <p:sp>
        <p:nvSpPr>
          <p:cNvPr id="11" name="TextBox 10"/>
          <p:cNvSpPr txBox="1"/>
          <p:nvPr/>
        </p:nvSpPr>
        <p:spPr>
          <a:xfrm>
            <a:off x="7315200" y="6090166"/>
            <a:ext cx="633412" cy="369332"/>
          </a:xfrm>
          <a:prstGeom prst="rect">
            <a:avLst/>
          </a:prstGeom>
          <a:noFill/>
        </p:spPr>
        <p:txBody>
          <a:bodyPr wrap="square" rtlCol="0">
            <a:spAutoFit/>
          </a:bodyPr>
          <a:lstStyle/>
          <a:p>
            <a:pPr algn="ctr"/>
            <a:r>
              <a:rPr lang="en-US" b="1" dirty="0">
                <a:latin typeface="+mj-lt"/>
              </a:rPr>
              <a:t>FL</a:t>
            </a:r>
          </a:p>
        </p:txBody>
      </p:sp>
    </p:spTree>
    <p:custDataLst>
      <p:tags r:id="rId1"/>
    </p:custDataLst>
  </p:cSld>
  <p:clrMapOvr>
    <a:masterClrMapping/>
  </p:clrMapOvr>
  <p:transition spd="slow" advTm="48992">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500"/>
                                        <p:tgtEl>
                                          <p:spTgt spid="14">
                                            <p:txEl>
                                              <p:pRg st="3" end="3"/>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500"/>
                                        <p:tgtEl>
                                          <p:spTgt spid="14">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fade">
                                      <p:cBhvr>
                                        <p:cTn id="37" dur="500"/>
                                        <p:tgtEl>
                                          <p:spTgt spid="14">
                                            <p:txEl>
                                              <p:pRg st="5" end="5"/>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xEl>
                                              <p:pRg st="6" end="6"/>
                                            </p:txEl>
                                          </p:spTgt>
                                        </p:tgtEl>
                                        <p:attrNameLst>
                                          <p:attrName>style.visibility</p:attrName>
                                        </p:attrNameLst>
                                      </p:cBhvr>
                                      <p:to>
                                        <p:strVal val="visible"/>
                                      </p:to>
                                    </p:set>
                                    <p:animEffect transition="in" filter="fade">
                                      <p:cBhvr>
                                        <p:cTn id="46" dur="500"/>
                                        <p:tgtEl>
                                          <p:spTgt spid="14">
                                            <p:txEl>
                                              <p:pRg st="6" end="6"/>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4">
                                            <p:txEl>
                                              <p:pRg st="7" end="7"/>
                                            </p:txEl>
                                          </p:spTgt>
                                        </p:tgtEl>
                                        <p:attrNameLst>
                                          <p:attrName>style.visibility</p:attrName>
                                        </p:attrNameLst>
                                      </p:cBhvr>
                                      <p:to>
                                        <p:strVal val="visible"/>
                                      </p:to>
                                    </p:set>
                                    <p:animEffect transition="in" filter="fade">
                                      <p:cBhvr>
                                        <p:cTn id="50" dur="500"/>
                                        <p:tgtEl>
                                          <p:spTgt spid="14">
                                            <p:txEl>
                                              <p:pRg st="7" end="7"/>
                                            </p:txEl>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xEl>
                                              <p:pRg st="8" end="8"/>
                                            </p:txEl>
                                          </p:spTgt>
                                        </p:tgtEl>
                                        <p:attrNameLst>
                                          <p:attrName>style.visibility</p:attrName>
                                        </p:attrNameLst>
                                      </p:cBhvr>
                                      <p:to>
                                        <p:strVal val="visible"/>
                                      </p:to>
                                    </p:set>
                                    <p:animEffect transition="in" filter="fade">
                                      <p:cBhvr>
                                        <p:cTn id="59" dur="500"/>
                                        <p:tgtEl>
                                          <p:spTgt spid="14">
                                            <p:txEl>
                                              <p:pRg st="8" end="8"/>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4">
                                            <p:txEl>
                                              <p:pRg st="9" end="9"/>
                                            </p:txEl>
                                          </p:spTgt>
                                        </p:tgtEl>
                                        <p:attrNameLst>
                                          <p:attrName>style.visibility</p:attrName>
                                        </p:attrNameLst>
                                      </p:cBhvr>
                                      <p:to>
                                        <p:strVal val="visible"/>
                                      </p:to>
                                    </p:set>
                                    <p:animEffect transition="in" filter="fade">
                                      <p:cBhvr>
                                        <p:cTn id="63" dur="500"/>
                                        <p:tgtEl>
                                          <p:spTgt spid="14">
                                            <p:txEl>
                                              <p:pRg st="9" end="9"/>
                                            </p:tx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491248B-6171-4002-9C26-FDDE26C60408}"/>
              </a:ext>
            </a:extLst>
          </p:cNvPr>
          <p:cNvPicPr>
            <a:picLocks noChangeAspect="1"/>
          </p:cNvPicPr>
          <p:nvPr/>
        </p:nvPicPr>
        <p:blipFill rotWithShape="1">
          <a:blip r:embed="rId4">
            <a:extLst>
              <a:ext uri="{28A0092B-C50C-407E-A947-70E740481C1C}">
                <a14:useLocalDpi xmlns:a14="http://schemas.microsoft.com/office/drawing/2010/main" val="0"/>
              </a:ext>
            </a:extLst>
          </a:blip>
          <a:srcRect l="2076" t="2428" r="1876" b="42798"/>
          <a:stretch/>
        </p:blipFill>
        <p:spPr>
          <a:xfrm>
            <a:off x="168605" y="1371600"/>
            <a:ext cx="8818884" cy="3886200"/>
          </a:xfrm>
          <a:prstGeom prst="rect">
            <a:avLst/>
          </a:prstGeom>
        </p:spPr>
      </p:pic>
      <p:sp>
        <p:nvSpPr>
          <p:cNvPr id="36" name="TextBox 35"/>
          <p:cNvSpPr txBox="1"/>
          <p:nvPr/>
        </p:nvSpPr>
        <p:spPr>
          <a:xfrm>
            <a:off x="7920813" y="1370116"/>
            <a:ext cx="895350" cy="253916"/>
          </a:xfrm>
          <a:prstGeom prst="rect">
            <a:avLst/>
          </a:prstGeom>
          <a:noFill/>
        </p:spPr>
        <p:txBody>
          <a:bodyPr wrap="square" rtlCol="0">
            <a:spAutoFit/>
          </a:bodyPr>
          <a:lstStyle/>
          <a:p>
            <a:r>
              <a:rPr lang="en-US" sz="1050" b="1" dirty="0">
                <a:latin typeface="+mj-lt"/>
              </a:rPr>
              <a:t>06/20/19</a:t>
            </a:r>
          </a:p>
        </p:txBody>
      </p:sp>
      <p:sp>
        <p:nvSpPr>
          <p:cNvPr id="37" name="TextBox 36"/>
          <p:cNvSpPr txBox="1"/>
          <p:nvPr/>
        </p:nvSpPr>
        <p:spPr>
          <a:xfrm>
            <a:off x="7925513" y="1512125"/>
            <a:ext cx="895350" cy="253916"/>
          </a:xfrm>
          <a:prstGeom prst="rect">
            <a:avLst/>
          </a:prstGeom>
          <a:noFill/>
        </p:spPr>
        <p:txBody>
          <a:bodyPr wrap="square" rtlCol="0">
            <a:spAutoFit/>
          </a:bodyPr>
          <a:lstStyle/>
          <a:p>
            <a:r>
              <a:rPr lang="en-US" sz="1050" b="1" dirty="0">
                <a:latin typeface="+mj-lt"/>
              </a:rPr>
              <a:t>10</a:t>
            </a:r>
          </a:p>
        </p:txBody>
      </p:sp>
      <p:sp>
        <p:nvSpPr>
          <p:cNvPr id="38" name="TextBox 37"/>
          <p:cNvSpPr txBox="1"/>
          <p:nvPr/>
        </p:nvSpPr>
        <p:spPr>
          <a:xfrm>
            <a:off x="7920813" y="1669170"/>
            <a:ext cx="895350" cy="253916"/>
          </a:xfrm>
          <a:prstGeom prst="rect">
            <a:avLst/>
          </a:prstGeom>
          <a:noFill/>
        </p:spPr>
        <p:txBody>
          <a:bodyPr wrap="square" rtlCol="0">
            <a:spAutoFit/>
          </a:bodyPr>
          <a:lstStyle/>
          <a:p>
            <a:r>
              <a:rPr lang="en-US" sz="1050" b="1" dirty="0">
                <a:latin typeface="+mj-lt"/>
              </a:rPr>
              <a:t>09:00</a:t>
            </a:r>
            <a:endParaRPr lang="en-US" sz="1000" b="1" dirty="0">
              <a:latin typeface="+mj-lt"/>
            </a:endParaRP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213" y="3705225"/>
            <a:ext cx="2039112" cy="920989"/>
          </a:xfrm>
          <a:prstGeom prst="rect">
            <a:avLst/>
          </a:prstGeom>
        </p:spPr>
      </p:pic>
      <p:sp>
        <p:nvSpPr>
          <p:cNvPr id="21" name="TextBox 20"/>
          <p:cNvSpPr txBox="1"/>
          <p:nvPr/>
        </p:nvSpPr>
        <p:spPr>
          <a:xfrm>
            <a:off x="4038599" y="4267114"/>
            <a:ext cx="391633" cy="461665"/>
          </a:xfrm>
          <a:prstGeom prst="rect">
            <a:avLst/>
          </a:prstGeom>
          <a:noFill/>
        </p:spPr>
        <p:txBody>
          <a:bodyPr wrap="square" rtlCol="0">
            <a:spAutoFit/>
          </a:bodyPr>
          <a:lstStyle/>
          <a:p>
            <a:endParaRPr lang="en-US" sz="2400" b="1" dirty="0">
              <a:latin typeface="+mj-lt"/>
            </a:endParaRPr>
          </a:p>
        </p:txBody>
      </p:sp>
      <p:sp>
        <p:nvSpPr>
          <p:cNvPr id="34" name="TextBox 33">
            <a:extLst>
              <a:ext uri="{FF2B5EF4-FFF2-40B4-BE49-F238E27FC236}">
                <a16:creationId xmlns:a16="http://schemas.microsoft.com/office/drawing/2014/main" id="{925D6CB2-607B-4571-9E16-8530A706C1AA}"/>
              </a:ext>
            </a:extLst>
          </p:cNvPr>
          <p:cNvSpPr txBox="1"/>
          <p:nvPr/>
        </p:nvSpPr>
        <p:spPr>
          <a:xfrm>
            <a:off x="1057275" y="2495550"/>
            <a:ext cx="838200" cy="323165"/>
          </a:xfrm>
          <a:prstGeom prst="rect">
            <a:avLst/>
          </a:prstGeom>
          <a:noFill/>
        </p:spPr>
        <p:txBody>
          <a:bodyPr wrap="square">
            <a:spAutoFit/>
          </a:bodyPr>
          <a:lstStyle/>
          <a:p>
            <a:pPr>
              <a:defRPr/>
            </a:pPr>
            <a:r>
              <a:rPr lang="en-US" sz="1500" b="1" dirty="0">
                <a:latin typeface="+mj-lt"/>
                <a:ea typeface="+mn-ea"/>
              </a:rPr>
              <a:t>BLUE</a:t>
            </a:r>
            <a:endParaRPr lang="en-US" sz="1500" b="1" dirty="0">
              <a:latin typeface="+mj-lt"/>
              <a:ea typeface="+mn-ea"/>
              <a:cs typeface="Aharoni" pitchFamily="2" charset="-79"/>
            </a:endParaRPr>
          </a:p>
        </p:txBody>
      </p:sp>
      <p:sp>
        <p:nvSpPr>
          <p:cNvPr id="39" name="TextBox 38"/>
          <p:cNvSpPr txBox="1"/>
          <p:nvPr/>
        </p:nvSpPr>
        <p:spPr>
          <a:xfrm>
            <a:off x="2952750" y="2457450"/>
            <a:ext cx="304800" cy="276999"/>
          </a:xfrm>
          <a:prstGeom prst="rect">
            <a:avLst/>
          </a:prstGeom>
          <a:noFill/>
        </p:spPr>
        <p:txBody>
          <a:bodyPr wrap="square" rtlCol="0">
            <a:spAutoFit/>
          </a:bodyPr>
          <a:lstStyle/>
          <a:p>
            <a:r>
              <a:rPr lang="en-US" sz="1200" b="1" dirty="0">
                <a:latin typeface="+mj-lt"/>
              </a:rPr>
              <a:t>x</a:t>
            </a:r>
          </a:p>
        </p:txBody>
      </p:sp>
      <p:sp>
        <p:nvSpPr>
          <p:cNvPr id="40" name="TextBox 39"/>
          <p:cNvSpPr txBox="1"/>
          <p:nvPr/>
        </p:nvSpPr>
        <p:spPr>
          <a:xfrm>
            <a:off x="3999392" y="2544283"/>
            <a:ext cx="304800" cy="276999"/>
          </a:xfrm>
          <a:prstGeom prst="rect">
            <a:avLst/>
          </a:prstGeom>
          <a:noFill/>
        </p:spPr>
        <p:txBody>
          <a:bodyPr wrap="square" rtlCol="0">
            <a:spAutoFit/>
          </a:bodyPr>
          <a:lstStyle/>
          <a:p>
            <a:r>
              <a:rPr lang="en-US" sz="1200" b="1" dirty="0">
                <a:latin typeface="+mj-lt"/>
              </a:rPr>
              <a:t>x</a:t>
            </a:r>
          </a:p>
        </p:txBody>
      </p:sp>
      <p:sp>
        <p:nvSpPr>
          <p:cNvPr id="41" name="TextBox 40"/>
          <p:cNvSpPr txBox="1"/>
          <p:nvPr/>
        </p:nvSpPr>
        <p:spPr>
          <a:xfrm>
            <a:off x="4000500" y="4173058"/>
            <a:ext cx="304800" cy="584775"/>
          </a:xfrm>
          <a:prstGeom prst="rect">
            <a:avLst/>
          </a:prstGeom>
          <a:noFill/>
        </p:spPr>
        <p:txBody>
          <a:bodyPr wrap="square" rtlCol="0">
            <a:spAutoFit/>
          </a:bodyPr>
          <a:lstStyle/>
          <a:p>
            <a:r>
              <a:rPr lang="en-US" sz="3200" b="1" dirty="0">
                <a:latin typeface="+mj-lt"/>
              </a:rPr>
              <a:t>x</a:t>
            </a:r>
          </a:p>
        </p:txBody>
      </p:sp>
      <p:sp>
        <p:nvSpPr>
          <p:cNvPr id="42" name="TextBox 41">
            <a:extLst>
              <a:ext uri="{FF2B5EF4-FFF2-40B4-BE49-F238E27FC236}">
                <a16:creationId xmlns:a16="http://schemas.microsoft.com/office/drawing/2014/main" id="{925D6CB2-607B-4571-9E16-8530A706C1AA}"/>
              </a:ext>
            </a:extLst>
          </p:cNvPr>
          <p:cNvSpPr txBox="1"/>
          <p:nvPr/>
        </p:nvSpPr>
        <p:spPr>
          <a:xfrm>
            <a:off x="4876800" y="2503967"/>
            <a:ext cx="838200" cy="323165"/>
          </a:xfrm>
          <a:prstGeom prst="rect">
            <a:avLst/>
          </a:prstGeom>
          <a:noFill/>
        </p:spPr>
        <p:txBody>
          <a:bodyPr wrap="square">
            <a:spAutoFit/>
          </a:bodyPr>
          <a:lstStyle/>
          <a:p>
            <a:pPr>
              <a:defRPr/>
            </a:pPr>
            <a:r>
              <a:rPr lang="en-US" sz="1500" b="1" dirty="0">
                <a:latin typeface="+mj-lt"/>
                <a:ea typeface="+mn-ea"/>
              </a:rPr>
              <a:t>RED</a:t>
            </a:r>
            <a:endParaRPr lang="en-US" sz="1500" b="1" dirty="0">
              <a:latin typeface="+mj-lt"/>
              <a:ea typeface="+mn-ea"/>
              <a:cs typeface="Aharoni" pitchFamily="2" charset="-79"/>
            </a:endParaRPr>
          </a:p>
        </p:txBody>
      </p:sp>
      <p:sp>
        <p:nvSpPr>
          <p:cNvPr id="19" name="Title 1">
            <a:extLst>
              <a:ext uri="{FF2B5EF4-FFF2-40B4-BE49-F238E27FC236}">
                <a16:creationId xmlns:a16="http://schemas.microsoft.com/office/drawing/2014/main" id="{6580D20C-2438-477E-B740-3D9676A97A21}"/>
              </a:ext>
            </a:extLst>
          </p:cNvPr>
          <p:cNvSpPr>
            <a:spLocks noGrp="1"/>
          </p:cNvSpPr>
          <p:nvPr>
            <p:ph type="title"/>
          </p:nvPr>
        </p:nvSpPr>
        <p:spPr/>
        <p:txBody>
          <a:bodyPr/>
          <a:lstStyle/>
          <a:p>
            <a:r>
              <a:rPr lang="en-US" altLang="en-US" dirty="0"/>
              <a:t>Coin Toss Results</a:t>
            </a:r>
          </a:p>
        </p:txBody>
      </p:sp>
      <p:pic>
        <p:nvPicPr>
          <p:cNvPr id="17" name="Picture 16">
            <a:extLst>
              <a:ext uri="{FF2B5EF4-FFF2-40B4-BE49-F238E27FC236}">
                <a16:creationId xmlns:a16="http://schemas.microsoft.com/office/drawing/2014/main" id="{575691DA-163F-48CC-B85E-4793B6553123}"/>
              </a:ext>
            </a:extLst>
          </p:cNvPr>
          <p:cNvPicPr>
            <a:picLocks noChangeAspect="1"/>
          </p:cNvPicPr>
          <p:nvPr/>
        </p:nvPicPr>
        <p:blipFill rotWithShape="1">
          <a:blip r:embed="rId6">
            <a:extLst>
              <a:ext uri="{28A0092B-C50C-407E-A947-70E740481C1C}">
                <a14:useLocalDpi xmlns:a14="http://schemas.microsoft.com/office/drawing/2010/main" val="0"/>
              </a:ext>
            </a:extLst>
          </a:blip>
          <a:srcRect l="5341" t="3715" r="75791" b="85759"/>
          <a:stretch/>
        </p:blipFill>
        <p:spPr>
          <a:xfrm>
            <a:off x="434340" y="1434993"/>
            <a:ext cx="1806908" cy="778841"/>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71EA3598-D5ED-4046-B304-9DE23B7163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431" b="9260"/>
          <a:stretch/>
        </p:blipFill>
        <p:spPr>
          <a:xfrm>
            <a:off x="2349674" y="1396652"/>
            <a:ext cx="4206658" cy="983293"/>
          </a:xfrm>
          <a:prstGeom prst="rect">
            <a:avLst/>
          </a:prstGeom>
        </p:spPr>
      </p:pic>
    </p:spTree>
    <p:custDataLst>
      <p:tags r:id="rId1"/>
    </p:custDataLst>
  </p:cSld>
  <p:clrMapOvr>
    <a:masterClrMapping/>
  </p:clrMapOvr>
  <p:transition spd="slow" advTm="68207">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88F6005-A287-4B28-9F2F-9CB494C0C88F}"/>
              </a:ext>
            </a:extLst>
          </p:cNvPr>
          <p:cNvSpPr>
            <a:spLocks noGrp="1"/>
          </p:cNvSpPr>
          <p:nvPr>
            <p:ph type="title"/>
          </p:nvPr>
        </p:nvSpPr>
        <p:spPr/>
        <p:txBody>
          <a:bodyPr/>
          <a:lstStyle/>
          <a:p>
            <a:r>
              <a:rPr lang="en-US" altLang="en-US" dirty="0"/>
              <a:t>Line-Up Sheets</a:t>
            </a:r>
          </a:p>
        </p:txBody>
      </p:sp>
      <p:sp>
        <p:nvSpPr>
          <p:cNvPr id="18436" name="TextBox 1">
            <a:extLst>
              <a:ext uri="{FF2B5EF4-FFF2-40B4-BE49-F238E27FC236}">
                <a16:creationId xmlns:a16="http://schemas.microsoft.com/office/drawing/2014/main" id="{305CE74B-F993-4519-9EED-4D9081E8DDCD}"/>
              </a:ext>
            </a:extLst>
          </p:cNvPr>
          <p:cNvSpPr txBox="1">
            <a:spLocks noChangeArrowheads="1"/>
          </p:cNvSpPr>
          <p:nvPr/>
        </p:nvSpPr>
        <p:spPr bwMode="auto">
          <a:xfrm>
            <a:off x="2984500" y="589794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 name="TextBox 4">
            <a:extLst>
              <a:ext uri="{FF2B5EF4-FFF2-40B4-BE49-F238E27FC236}">
                <a16:creationId xmlns:a16="http://schemas.microsoft.com/office/drawing/2014/main" id="{C9FF89A6-12C0-4137-BA22-858C93883305}"/>
              </a:ext>
            </a:extLst>
          </p:cNvPr>
          <p:cNvSpPr txBox="1"/>
          <p:nvPr/>
        </p:nvSpPr>
        <p:spPr>
          <a:xfrm>
            <a:off x="685800" y="5135940"/>
            <a:ext cx="6685869" cy="1569660"/>
          </a:xfrm>
          <a:prstGeom prst="rect">
            <a:avLst/>
          </a:prstGeom>
          <a:solidFill>
            <a:schemeClr val="accent1"/>
          </a:solidFill>
        </p:spPr>
        <p:txBody>
          <a:bodyPr wrap="none">
            <a:spAutoFit/>
          </a:bodyPr>
          <a:lstStyle/>
          <a:p>
            <a:pPr marL="285750" indent="-285750">
              <a:buFont typeface="Arial" pitchFamily="34" charset="0"/>
              <a:buChar char="•"/>
              <a:defRPr/>
            </a:pPr>
            <a:r>
              <a:rPr lang="en-US" sz="2400" b="1" dirty="0">
                <a:latin typeface="Calibri" panose="020F0502020204030204" pitchFamily="34" charset="0"/>
                <a:cs typeface="Calibri" panose="020F0502020204030204" pitchFamily="34" charset="0"/>
              </a:rPr>
              <a:t>No duplicate numbers</a:t>
            </a:r>
          </a:p>
          <a:p>
            <a:pPr marL="285750" indent="-285750">
              <a:buFont typeface="Arial" pitchFamily="34" charset="0"/>
              <a:buChar char="•"/>
              <a:defRPr/>
            </a:pPr>
            <a:r>
              <a:rPr lang="en-US" sz="2400" b="1" dirty="0">
                <a:latin typeface="Calibri" panose="020F0502020204030204" pitchFamily="34" charset="0"/>
                <a:cs typeface="Calibri" panose="020F0502020204030204" pitchFamily="34" charset="0"/>
              </a:rPr>
              <a:t>There is a “c” next to one of the players numbers</a:t>
            </a:r>
          </a:p>
          <a:p>
            <a:pPr marL="285750" indent="-285750">
              <a:buFont typeface="Arial" pitchFamily="34" charset="0"/>
              <a:buChar char="•"/>
              <a:defRPr/>
            </a:pPr>
            <a:r>
              <a:rPr lang="en-US" sz="2400" b="1" dirty="0">
                <a:latin typeface="Calibri" panose="020F0502020204030204" pitchFamily="34" charset="0"/>
                <a:cs typeface="Calibri" panose="020F0502020204030204" pitchFamily="34" charset="0"/>
              </a:rPr>
              <a:t>The Libero boxes are not empty</a:t>
            </a:r>
          </a:p>
          <a:p>
            <a:pPr marL="285750" indent="-285750">
              <a:buFont typeface="Arial" pitchFamily="34" charset="0"/>
              <a:buChar char="•"/>
              <a:defRPr/>
            </a:pPr>
            <a:r>
              <a:rPr lang="en-US" sz="2400" b="1" dirty="0">
                <a:latin typeface="Calibri" panose="020F0502020204030204" pitchFamily="34" charset="0"/>
                <a:cs typeface="Calibri" panose="020F0502020204030204" pitchFamily="34" charset="0"/>
              </a:rPr>
              <a:t>The coach’s signature</a:t>
            </a:r>
          </a:p>
        </p:txBody>
      </p:sp>
      <p:grpSp>
        <p:nvGrpSpPr>
          <p:cNvPr id="3" name="Group 2"/>
          <p:cNvGrpSpPr/>
          <p:nvPr/>
        </p:nvGrpSpPr>
        <p:grpSpPr>
          <a:xfrm>
            <a:off x="698500" y="1320021"/>
            <a:ext cx="3111500" cy="3613488"/>
            <a:chOff x="990600" y="1174257"/>
            <a:chExt cx="3111500" cy="3613488"/>
          </a:xfrm>
        </p:grpSpPr>
        <p:grpSp>
          <p:nvGrpSpPr>
            <p:cNvPr id="6" name="Group 5"/>
            <p:cNvGrpSpPr/>
            <p:nvPr/>
          </p:nvGrpSpPr>
          <p:grpSpPr>
            <a:xfrm>
              <a:off x="990600" y="1174257"/>
              <a:ext cx="2984770" cy="3560323"/>
              <a:chOff x="5257800" y="1252152"/>
              <a:chExt cx="2984770" cy="3560323"/>
            </a:xfrm>
          </p:grpSpPr>
          <p:grpSp>
            <p:nvGrpSpPr>
              <p:cNvPr id="4" name="Group 3"/>
              <p:cNvGrpSpPr/>
              <p:nvPr/>
            </p:nvGrpSpPr>
            <p:grpSpPr>
              <a:xfrm>
                <a:off x="5257800" y="1252152"/>
                <a:ext cx="2984770" cy="3560323"/>
                <a:chOff x="3061359" y="1158638"/>
                <a:chExt cx="2984770" cy="3560323"/>
              </a:xfrm>
            </p:grpSpPr>
            <p:pic>
              <p:nvPicPr>
                <p:cNvPr id="14" name="Picture 13">
                  <a:extLst>
                    <a:ext uri="{FF2B5EF4-FFF2-40B4-BE49-F238E27FC236}">
                      <a16:creationId xmlns:a16="http://schemas.microsoft.com/office/drawing/2014/main" id="{E0349481-3260-49B7-B073-34B3749E46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23" t="2784" r="64461" b="76361"/>
                <a:stretch/>
              </p:blipFill>
              <p:spPr>
                <a:xfrm>
                  <a:off x="3061359" y="1158638"/>
                  <a:ext cx="2984770" cy="3560323"/>
                </a:xfrm>
                <a:prstGeom prst="rect">
                  <a:avLst/>
                </a:prstGeom>
              </p:spPr>
            </p:pic>
            <p:sp>
              <p:nvSpPr>
                <p:cNvPr id="15" name="TextBox 14"/>
                <p:cNvSpPr txBox="1"/>
                <p:nvPr/>
              </p:nvSpPr>
              <p:spPr>
                <a:xfrm>
                  <a:off x="3378942" y="2443151"/>
                  <a:ext cx="689769" cy="523220"/>
                </a:xfrm>
                <a:prstGeom prst="rect">
                  <a:avLst/>
                </a:prstGeom>
                <a:noFill/>
              </p:spPr>
              <p:txBody>
                <a:bodyPr wrap="square" rtlCol="0">
                  <a:spAutoFit/>
                </a:bodyPr>
                <a:lstStyle/>
                <a:p>
                  <a:pPr algn="ctr"/>
                  <a:r>
                    <a:rPr lang="en-US" sz="2800" b="1" dirty="0">
                      <a:latin typeface="+mj-lt"/>
                    </a:rPr>
                    <a:t>47</a:t>
                  </a:r>
                </a:p>
              </p:txBody>
            </p:sp>
            <p:sp>
              <p:nvSpPr>
                <p:cNvPr id="16" name="TextBox 15"/>
                <p:cNvSpPr txBox="1"/>
                <p:nvPr/>
              </p:nvSpPr>
              <p:spPr>
                <a:xfrm>
                  <a:off x="5075134" y="2443151"/>
                  <a:ext cx="689769" cy="523220"/>
                </a:xfrm>
                <a:prstGeom prst="rect">
                  <a:avLst/>
                </a:prstGeom>
                <a:noFill/>
              </p:spPr>
              <p:txBody>
                <a:bodyPr wrap="square" rtlCol="0">
                  <a:spAutoFit/>
                </a:bodyPr>
                <a:lstStyle/>
                <a:p>
                  <a:pPr algn="ctr"/>
                  <a:r>
                    <a:rPr lang="en-US" sz="2800" b="1" dirty="0">
                      <a:latin typeface="+mj-lt"/>
                    </a:rPr>
                    <a:t>8</a:t>
                  </a:r>
                </a:p>
              </p:txBody>
            </p:sp>
            <p:sp>
              <p:nvSpPr>
                <p:cNvPr id="17" name="TextBox 16"/>
                <p:cNvSpPr txBox="1"/>
                <p:nvPr/>
              </p:nvSpPr>
              <p:spPr>
                <a:xfrm>
                  <a:off x="3378942" y="3453257"/>
                  <a:ext cx="689769" cy="523220"/>
                </a:xfrm>
                <a:prstGeom prst="rect">
                  <a:avLst/>
                </a:prstGeom>
                <a:noFill/>
              </p:spPr>
              <p:txBody>
                <a:bodyPr wrap="square" rtlCol="0">
                  <a:spAutoFit/>
                </a:bodyPr>
                <a:lstStyle/>
                <a:p>
                  <a:pPr algn="ctr"/>
                  <a:r>
                    <a:rPr lang="en-US" sz="2800" b="1" dirty="0">
                      <a:latin typeface="+mj-lt"/>
                    </a:rPr>
                    <a:t>23</a:t>
                  </a:r>
                </a:p>
              </p:txBody>
            </p:sp>
            <p:sp>
              <p:nvSpPr>
                <p:cNvPr id="18" name="TextBox 17"/>
                <p:cNvSpPr txBox="1"/>
                <p:nvPr/>
              </p:nvSpPr>
              <p:spPr>
                <a:xfrm>
                  <a:off x="4139962" y="2443151"/>
                  <a:ext cx="841792" cy="523220"/>
                </a:xfrm>
                <a:prstGeom prst="rect">
                  <a:avLst/>
                </a:prstGeom>
                <a:noFill/>
              </p:spPr>
              <p:txBody>
                <a:bodyPr wrap="square" rtlCol="0">
                  <a:spAutoFit/>
                </a:bodyPr>
                <a:lstStyle/>
                <a:p>
                  <a:pPr algn="ctr"/>
                  <a:r>
                    <a:rPr lang="en-US" sz="2800" b="1">
                      <a:latin typeface="+mj-lt"/>
                    </a:rPr>
                    <a:t>10c</a:t>
                  </a:r>
                  <a:endParaRPr lang="en-US" sz="2700" b="1" dirty="0">
                    <a:latin typeface="+mj-lt"/>
                  </a:endParaRPr>
                </a:p>
              </p:txBody>
            </p:sp>
            <p:sp>
              <p:nvSpPr>
                <p:cNvPr id="19" name="TextBox 18"/>
                <p:cNvSpPr txBox="1"/>
                <p:nvPr/>
              </p:nvSpPr>
              <p:spPr>
                <a:xfrm>
                  <a:off x="5075134" y="3453257"/>
                  <a:ext cx="689769" cy="523220"/>
                </a:xfrm>
                <a:prstGeom prst="rect">
                  <a:avLst/>
                </a:prstGeom>
                <a:noFill/>
              </p:spPr>
              <p:txBody>
                <a:bodyPr wrap="square" rtlCol="0">
                  <a:spAutoFit/>
                </a:bodyPr>
                <a:lstStyle/>
                <a:p>
                  <a:pPr algn="ctr"/>
                  <a:r>
                    <a:rPr lang="en-US" sz="2800" b="1" dirty="0">
                      <a:latin typeface="+mj-lt"/>
                    </a:rPr>
                    <a:t>15</a:t>
                  </a:r>
                </a:p>
              </p:txBody>
            </p:sp>
            <p:sp>
              <p:nvSpPr>
                <p:cNvPr id="20" name="TextBox 19"/>
                <p:cNvSpPr txBox="1"/>
                <p:nvPr/>
              </p:nvSpPr>
              <p:spPr>
                <a:xfrm>
                  <a:off x="4220734" y="3453257"/>
                  <a:ext cx="689769" cy="523220"/>
                </a:xfrm>
                <a:prstGeom prst="rect">
                  <a:avLst/>
                </a:prstGeom>
                <a:noFill/>
              </p:spPr>
              <p:txBody>
                <a:bodyPr wrap="square" rtlCol="0">
                  <a:spAutoFit/>
                </a:bodyPr>
                <a:lstStyle/>
                <a:p>
                  <a:pPr algn="ctr"/>
                  <a:r>
                    <a:rPr lang="en-US" sz="2800" b="1" dirty="0">
                      <a:latin typeface="+mj-lt"/>
                    </a:rPr>
                    <a:t>2</a:t>
                  </a:r>
                </a:p>
              </p:txBody>
            </p:sp>
          </p:grpSp>
          <p:sp>
            <p:nvSpPr>
              <p:cNvPr id="23" name="TextBox 22">
                <a:extLst>
                  <a:ext uri="{FF2B5EF4-FFF2-40B4-BE49-F238E27FC236}">
                    <a16:creationId xmlns:a16="http://schemas.microsoft.com/office/drawing/2014/main" id="{925D6CB2-607B-4571-9E16-8530A706C1AA}"/>
                  </a:ext>
                </a:extLst>
              </p:cNvPr>
              <p:cNvSpPr txBox="1"/>
              <p:nvPr/>
            </p:nvSpPr>
            <p:spPr>
              <a:xfrm>
                <a:off x="6019800" y="1752600"/>
                <a:ext cx="838200" cy="369332"/>
              </a:xfrm>
              <a:prstGeom prst="rect">
                <a:avLst/>
              </a:prstGeom>
              <a:noFill/>
            </p:spPr>
            <p:txBody>
              <a:bodyPr wrap="square">
                <a:spAutoFit/>
              </a:bodyPr>
              <a:lstStyle/>
              <a:p>
                <a:pPr>
                  <a:defRPr/>
                </a:pPr>
                <a:r>
                  <a:rPr lang="en-US" b="1" dirty="0">
                    <a:latin typeface="+mj-lt"/>
                    <a:ea typeface="+mn-ea"/>
                  </a:rPr>
                  <a:t>BLUE</a:t>
                </a:r>
                <a:endParaRPr lang="en-US" b="1" dirty="0">
                  <a:latin typeface="+mj-lt"/>
                  <a:ea typeface="+mn-ea"/>
                  <a:cs typeface="Aharoni" pitchFamily="2" charset="-79"/>
                </a:endParaRPr>
              </a:p>
            </p:txBody>
          </p:sp>
          <p:sp>
            <p:nvSpPr>
              <p:cNvPr id="26" name="TextBox 25">
                <a:extLst>
                  <a:ext uri="{FF2B5EF4-FFF2-40B4-BE49-F238E27FC236}">
                    <a16:creationId xmlns:a16="http://schemas.microsoft.com/office/drawing/2014/main" id="{925D6CB2-607B-4571-9E16-8530A706C1AA}"/>
                  </a:ext>
                </a:extLst>
              </p:cNvPr>
              <p:cNvSpPr txBox="1"/>
              <p:nvPr/>
            </p:nvSpPr>
            <p:spPr>
              <a:xfrm>
                <a:off x="7291450" y="1752600"/>
                <a:ext cx="457200" cy="369332"/>
              </a:xfrm>
              <a:prstGeom prst="rect">
                <a:avLst/>
              </a:prstGeom>
              <a:noFill/>
            </p:spPr>
            <p:txBody>
              <a:bodyPr wrap="square">
                <a:spAutoFit/>
              </a:bodyPr>
              <a:lstStyle/>
              <a:p>
                <a:pPr>
                  <a:defRPr/>
                </a:pPr>
                <a:r>
                  <a:rPr lang="en-US" b="1" dirty="0">
                    <a:latin typeface="+mj-lt"/>
                    <a:ea typeface="+mn-ea"/>
                  </a:rPr>
                  <a:t>11</a:t>
                </a:r>
                <a:endParaRPr lang="en-US" b="1" dirty="0">
                  <a:latin typeface="+mj-lt"/>
                  <a:ea typeface="+mn-ea"/>
                  <a:cs typeface="Aharoni" pitchFamily="2" charset="-79"/>
                </a:endParaRPr>
              </a:p>
            </p:txBody>
          </p:sp>
          <p:sp>
            <p:nvSpPr>
              <p:cNvPr id="27" name="TextBox 26">
                <a:extLst>
                  <a:ext uri="{FF2B5EF4-FFF2-40B4-BE49-F238E27FC236}">
                    <a16:creationId xmlns:a16="http://schemas.microsoft.com/office/drawing/2014/main" id="{925D6CB2-607B-4571-9E16-8530A706C1AA}"/>
                  </a:ext>
                </a:extLst>
              </p:cNvPr>
              <p:cNvSpPr txBox="1"/>
              <p:nvPr/>
            </p:nvSpPr>
            <p:spPr>
              <a:xfrm>
                <a:off x="7696200" y="1700400"/>
                <a:ext cx="325438" cy="461665"/>
              </a:xfrm>
              <a:prstGeom prst="rect">
                <a:avLst/>
              </a:prstGeom>
              <a:noFill/>
            </p:spPr>
            <p:txBody>
              <a:bodyPr wrap="square">
                <a:spAutoFit/>
              </a:bodyPr>
              <a:lstStyle/>
              <a:p>
                <a:pPr>
                  <a:defRPr/>
                </a:pPr>
                <a:r>
                  <a:rPr lang="en-US" sz="2400" b="1" dirty="0">
                    <a:latin typeface="+mj-lt"/>
                  </a:rPr>
                  <a:t>X</a:t>
                </a:r>
                <a:endParaRPr lang="en-US" sz="2400" b="1" dirty="0">
                  <a:latin typeface="+mj-lt"/>
                  <a:cs typeface="Aharoni" pitchFamily="2" charset="-79"/>
                </a:endParaRPr>
              </a:p>
            </p:txBody>
          </p:sp>
        </p:grpSp>
        <p:sp>
          <p:nvSpPr>
            <p:cNvPr id="30" name="TextBox 29">
              <a:extLst>
                <a:ext uri="{FF2B5EF4-FFF2-40B4-BE49-F238E27FC236}">
                  <a16:creationId xmlns:a16="http://schemas.microsoft.com/office/drawing/2014/main" id="{925D6CB2-607B-4571-9E16-8530A706C1AA}"/>
                </a:ext>
              </a:extLst>
            </p:cNvPr>
            <p:cNvSpPr txBox="1"/>
            <p:nvPr/>
          </p:nvSpPr>
          <p:spPr>
            <a:xfrm>
              <a:off x="1739900" y="4264525"/>
              <a:ext cx="2362200" cy="523220"/>
            </a:xfrm>
            <a:prstGeom prst="rect">
              <a:avLst/>
            </a:prstGeom>
            <a:noFill/>
          </p:spPr>
          <p:txBody>
            <a:bodyPr wrap="square">
              <a:spAutoFit/>
            </a:bodyPr>
            <a:lstStyle/>
            <a:p>
              <a:pPr>
                <a:defRPr/>
              </a:pPr>
              <a:r>
                <a:rPr lang="en-US" sz="2800" b="1" dirty="0">
                  <a:latin typeface="Amazone BT" panose="03020702040507090A04" pitchFamily="66" charset="0"/>
                  <a:ea typeface="Adobe Fangsong Std R" pitchFamily="18" charset="-128"/>
                </a:rPr>
                <a:t>Bonnie Blue</a:t>
              </a:r>
              <a:endParaRPr lang="en-US" sz="2800" b="1" dirty="0">
                <a:latin typeface="Amazone BT" panose="03020702040507090A04" pitchFamily="66" charset="0"/>
                <a:ea typeface="Adobe Fangsong Std R" pitchFamily="18" charset="-128"/>
                <a:cs typeface="Aharoni" pitchFamily="2" charset="-79"/>
              </a:endParaRPr>
            </a:p>
          </p:txBody>
        </p:sp>
      </p:grpSp>
      <p:grpSp>
        <p:nvGrpSpPr>
          <p:cNvPr id="21" name="Group 20"/>
          <p:cNvGrpSpPr/>
          <p:nvPr/>
        </p:nvGrpSpPr>
        <p:grpSpPr>
          <a:xfrm>
            <a:off x="4572000" y="1331896"/>
            <a:ext cx="3337560" cy="3621104"/>
            <a:chOff x="5023830" y="1186132"/>
            <a:chExt cx="3337560" cy="3621104"/>
          </a:xfrm>
        </p:grpSpPr>
        <p:grpSp>
          <p:nvGrpSpPr>
            <p:cNvPr id="13" name="Group 12"/>
            <p:cNvGrpSpPr/>
            <p:nvPr/>
          </p:nvGrpSpPr>
          <p:grpSpPr>
            <a:xfrm>
              <a:off x="5023830" y="1186132"/>
              <a:ext cx="2984770" cy="3560323"/>
              <a:chOff x="793563" y="1240277"/>
              <a:chExt cx="2984770" cy="3560323"/>
            </a:xfrm>
          </p:grpSpPr>
          <p:pic>
            <p:nvPicPr>
              <p:cNvPr id="7" name="Picture 6">
                <a:extLst>
                  <a:ext uri="{FF2B5EF4-FFF2-40B4-BE49-F238E27FC236}">
                    <a16:creationId xmlns:a16="http://schemas.microsoft.com/office/drawing/2014/main" id="{E0349481-3260-49B7-B073-34B3749E46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23" t="2784" r="64461" b="76361"/>
              <a:stretch/>
            </p:blipFill>
            <p:spPr>
              <a:xfrm>
                <a:off x="793563" y="1240277"/>
                <a:ext cx="2984770" cy="3560323"/>
              </a:xfrm>
              <a:prstGeom prst="rect">
                <a:avLst/>
              </a:prstGeom>
            </p:spPr>
          </p:pic>
          <p:sp>
            <p:nvSpPr>
              <p:cNvPr id="2" name="TextBox 1"/>
              <p:cNvSpPr txBox="1"/>
              <p:nvPr/>
            </p:nvSpPr>
            <p:spPr>
              <a:xfrm>
                <a:off x="1111146" y="2524790"/>
                <a:ext cx="689769" cy="523220"/>
              </a:xfrm>
              <a:prstGeom prst="rect">
                <a:avLst/>
              </a:prstGeom>
              <a:noFill/>
            </p:spPr>
            <p:txBody>
              <a:bodyPr wrap="square" rtlCol="0">
                <a:spAutoFit/>
              </a:bodyPr>
              <a:lstStyle/>
              <a:p>
                <a:pPr algn="ctr"/>
                <a:r>
                  <a:rPr lang="en-US" sz="2800" b="1" dirty="0">
                    <a:latin typeface="+mj-lt"/>
                  </a:rPr>
                  <a:t>14</a:t>
                </a:r>
              </a:p>
            </p:txBody>
          </p:sp>
          <p:sp>
            <p:nvSpPr>
              <p:cNvPr id="8" name="TextBox 7"/>
              <p:cNvSpPr txBox="1"/>
              <p:nvPr/>
            </p:nvSpPr>
            <p:spPr>
              <a:xfrm>
                <a:off x="2807338" y="2524790"/>
                <a:ext cx="689769" cy="523220"/>
              </a:xfrm>
              <a:prstGeom prst="rect">
                <a:avLst/>
              </a:prstGeom>
              <a:noFill/>
            </p:spPr>
            <p:txBody>
              <a:bodyPr wrap="square" rtlCol="0">
                <a:spAutoFit/>
              </a:bodyPr>
              <a:lstStyle/>
              <a:p>
                <a:pPr algn="ctr"/>
                <a:r>
                  <a:rPr lang="en-US" sz="2800" b="1" dirty="0">
                    <a:latin typeface="+mj-lt"/>
                  </a:rPr>
                  <a:t>3</a:t>
                </a:r>
              </a:p>
            </p:txBody>
          </p:sp>
          <p:sp>
            <p:nvSpPr>
              <p:cNvPr id="9" name="TextBox 8"/>
              <p:cNvSpPr txBox="1"/>
              <p:nvPr/>
            </p:nvSpPr>
            <p:spPr>
              <a:xfrm>
                <a:off x="1111146" y="3534896"/>
                <a:ext cx="689769" cy="523220"/>
              </a:xfrm>
              <a:prstGeom prst="rect">
                <a:avLst/>
              </a:prstGeom>
              <a:noFill/>
            </p:spPr>
            <p:txBody>
              <a:bodyPr wrap="square" rtlCol="0">
                <a:spAutoFit/>
              </a:bodyPr>
              <a:lstStyle/>
              <a:p>
                <a:pPr algn="ctr"/>
                <a:r>
                  <a:rPr lang="en-US" sz="2800" b="1" dirty="0">
                    <a:latin typeface="+mj-lt"/>
                  </a:rPr>
                  <a:t>5c</a:t>
                </a:r>
              </a:p>
            </p:txBody>
          </p:sp>
          <p:sp>
            <p:nvSpPr>
              <p:cNvPr id="10" name="TextBox 9"/>
              <p:cNvSpPr txBox="1"/>
              <p:nvPr/>
            </p:nvSpPr>
            <p:spPr>
              <a:xfrm>
                <a:off x="1952938" y="2524790"/>
                <a:ext cx="689769" cy="523220"/>
              </a:xfrm>
              <a:prstGeom prst="rect">
                <a:avLst/>
              </a:prstGeom>
              <a:noFill/>
            </p:spPr>
            <p:txBody>
              <a:bodyPr wrap="square" rtlCol="0">
                <a:spAutoFit/>
              </a:bodyPr>
              <a:lstStyle/>
              <a:p>
                <a:pPr algn="ctr"/>
                <a:r>
                  <a:rPr lang="en-US" sz="2800" b="1" dirty="0">
                    <a:latin typeface="+mj-lt"/>
                  </a:rPr>
                  <a:t>1</a:t>
                </a:r>
              </a:p>
            </p:txBody>
          </p:sp>
          <p:sp>
            <p:nvSpPr>
              <p:cNvPr id="11" name="TextBox 10"/>
              <p:cNvSpPr txBox="1"/>
              <p:nvPr/>
            </p:nvSpPr>
            <p:spPr>
              <a:xfrm>
                <a:off x="2807338" y="3534896"/>
                <a:ext cx="689769" cy="523220"/>
              </a:xfrm>
              <a:prstGeom prst="rect">
                <a:avLst/>
              </a:prstGeom>
              <a:noFill/>
            </p:spPr>
            <p:txBody>
              <a:bodyPr wrap="square" rtlCol="0">
                <a:spAutoFit/>
              </a:bodyPr>
              <a:lstStyle/>
              <a:p>
                <a:pPr algn="ctr"/>
                <a:r>
                  <a:rPr lang="en-US" sz="2800" b="1" dirty="0">
                    <a:latin typeface="+mj-lt"/>
                  </a:rPr>
                  <a:t>9</a:t>
                </a:r>
              </a:p>
            </p:txBody>
          </p:sp>
          <p:sp>
            <p:nvSpPr>
              <p:cNvPr id="12" name="TextBox 11"/>
              <p:cNvSpPr txBox="1"/>
              <p:nvPr/>
            </p:nvSpPr>
            <p:spPr>
              <a:xfrm>
                <a:off x="1952938" y="3534896"/>
                <a:ext cx="689769" cy="523220"/>
              </a:xfrm>
              <a:prstGeom prst="rect">
                <a:avLst/>
              </a:prstGeom>
              <a:noFill/>
            </p:spPr>
            <p:txBody>
              <a:bodyPr wrap="square" rtlCol="0">
                <a:spAutoFit/>
              </a:bodyPr>
              <a:lstStyle/>
              <a:p>
                <a:pPr algn="ctr"/>
                <a:r>
                  <a:rPr lang="en-US" sz="2800" b="1" dirty="0">
                    <a:latin typeface="+mj-lt"/>
                  </a:rPr>
                  <a:t>7</a:t>
                </a:r>
              </a:p>
            </p:txBody>
          </p:sp>
          <p:sp>
            <p:nvSpPr>
              <p:cNvPr id="22" name="TextBox 21">
                <a:extLst>
                  <a:ext uri="{FF2B5EF4-FFF2-40B4-BE49-F238E27FC236}">
                    <a16:creationId xmlns:a16="http://schemas.microsoft.com/office/drawing/2014/main" id="{925D6CB2-607B-4571-9E16-8530A706C1AA}"/>
                  </a:ext>
                </a:extLst>
              </p:cNvPr>
              <p:cNvSpPr txBox="1"/>
              <p:nvPr/>
            </p:nvSpPr>
            <p:spPr>
              <a:xfrm>
                <a:off x="1524000" y="1752600"/>
                <a:ext cx="838200" cy="369332"/>
              </a:xfrm>
              <a:prstGeom prst="rect">
                <a:avLst/>
              </a:prstGeom>
              <a:noFill/>
            </p:spPr>
            <p:txBody>
              <a:bodyPr wrap="square">
                <a:spAutoFit/>
              </a:bodyPr>
              <a:lstStyle/>
              <a:p>
                <a:pPr>
                  <a:defRPr/>
                </a:pPr>
                <a:r>
                  <a:rPr lang="en-US" b="1" dirty="0">
                    <a:latin typeface="+mj-lt"/>
                    <a:ea typeface="+mn-ea"/>
                  </a:rPr>
                  <a:t>RED</a:t>
                </a:r>
                <a:endParaRPr lang="en-US" b="1" dirty="0">
                  <a:latin typeface="+mj-lt"/>
                  <a:ea typeface="+mn-ea"/>
                  <a:cs typeface="Aharoni" pitchFamily="2" charset="-79"/>
                </a:endParaRPr>
              </a:p>
            </p:txBody>
          </p:sp>
          <p:sp>
            <p:nvSpPr>
              <p:cNvPr id="24" name="TextBox 23">
                <a:extLst>
                  <a:ext uri="{FF2B5EF4-FFF2-40B4-BE49-F238E27FC236}">
                    <a16:creationId xmlns:a16="http://schemas.microsoft.com/office/drawing/2014/main" id="{925D6CB2-607B-4571-9E16-8530A706C1AA}"/>
                  </a:ext>
                </a:extLst>
              </p:cNvPr>
              <p:cNvSpPr txBox="1"/>
              <p:nvPr/>
            </p:nvSpPr>
            <p:spPr>
              <a:xfrm>
                <a:off x="2819400" y="1752600"/>
                <a:ext cx="457200" cy="369332"/>
              </a:xfrm>
              <a:prstGeom prst="rect">
                <a:avLst/>
              </a:prstGeom>
              <a:noFill/>
            </p:spPr>
            <p:txBody>
              <a:bodyPr wrap="square">
                <a:spAutoFit/>
              </a:bodyPr>
              <a:lstStyle/>
              <a:p>
                <a:pPr>
                  <a:defRPr/>
                </a:pPr>
                <a:r>
                  <a:rPr lang="en-US" b="1" dirty="0">
                    <a:latin typeface="+mj-lt"/>
                    <a:ea typeface="+mn-ea"/>
                  </a:rPr>
                  <a:t>16</a:t>
                </a:r>
                <a:endParaRPr lang="en-US" b="1" dirty="0">
                  <a:latin typeface="+mj-lt"/>
                  <a:ea typeface="+mn-ea"/>
                  <a:cs typeface="Aharoni" pitchFamily="2" charset="-79"/>
                </a:endParaRPr>
              </a:p>
            </p:txBody>
          </p:sp>
          <p:sp>
            <p:nvSpPr>
              <p:cNvPr id="25" name="TextBox 24">
                <a:extLst>
                  <a:ext uri="{FF2B5EF4-FFF2-40B4-BE49-F238E27FC236}">
                    <a16:creationId xmlns:a16="http://schemas.microsoft.com/office/drawing/2014/main" id="{925D6CB2-607B-4571-9E16-8530A706C1AA}"/>
                  </a:ext>
                </a:extLst>
              </p:cNvPr>
              <p:cNvSpPr txBox="1"/>
              <p:nvPr/>
            </p:nvSpPr>
            <p:spPr>
              <a:xfrm>
                <a:off x="3200400" y="1752600"/>
                <a:ext cx="457200" cy="369332"/>
              </a:xfrm>
              <a:prstGeom prst="rect">
                <a:avLst/>
              </a:prstGeom>
              <a:noFill/>
            </p:spPr>
            <p:txBody>
              <a:bodyPr wrap="square">
                <a:spAutoFit/>
              </a:bodyPr>
              <a:lstStyle/>
              <a:p>
                <a:pPr>
                  <a:defRPr/>
                </a:pPr>
                <a:r>
                  <a:rPr lang="en-US" b="1" dirty="0">
                    <a:latin typeface="+mj-lt"/>
                    <a:ea typeface="+mn-ea"/>
                  </a:rPr>
                  <a:t>20</a:t>
                </a:r>
                <a:endParaRPr lang="en-US" b="1" dirty="0">
                  <a:latin typeface="+mj-lt"/>
                  <a:ea typeface="+mn-ea"/>
                  <a:cs typeface="Aharoni" pitchFamily="2" charset="-79"/>
                </a:endParaRPr>
              </a:p>
            </p:txBody>
          </p:sp>
        </p:grpSp>
        <p:sp>
          <p:nvSpPr>
            <p:cNvPr id="31" name="TextBox 30">
              <a:extLst>
                <a:ext uri="{FF2B5EF4-FFF2-40B4-BE49-F238E27FC236}">
                  <a16:creationId xmlns:a16="http://schemas.microsoft.com/office/drawing/2014/main" id="{925D6CB2-607B-4571-9E16-8530A706C1AA}"/>
                </a:ext>
              </a:extLst>
            </p:cNvPr>
            <p:cNvSpPr txBox="1"/>
            <p:nvPr/>
          </p:nvSpPr>
          <p:spPr>
            <a:xfrm>
              <a:off x="5733891" y="4284016"/>
              <a:ext cx="2627499" cy="523220"/>
            </a:xfrm>
            <a:prstGeom prst="rect">
              <a:avLst/>
            </a:prstGeom>
            <a:noFill/>
          </p:spPr>
          <p:txBody>
            <a:bodyPr wrap="square">
              <a:spAutoFit/>
            </a:bodyPr>
            <a:lstStyle/>
            <a:p>
              <a:pPr>
                <a:defRPr/>
              </a:pPr>
              <a:r>
                <a:rPr lang="en-US" sz="2800" b="1" spc="-150" dirty="0">
                  <a:latin typeface="HansonsHand" panose="020B7200000000000000" pitchFamily="34" charset="0"/>
                  <a:ea typeface="Adobe Fangsong Std R" pitchFamily="18" charset="-128"/>
                  <a:cs typeface="Aharoni" pitchFamily="2" charset="-79"/>
                </a:rPr>
                <a:t>Reginald Red</a:t>
              </a:r>
            </a:p>
          </p:txBody>
        </p:sp>
      </p:grpSp>
      <p:pic>
        <p:nvPicPr>
          <p:cNvPr id="35" name="Picture 34">
            <a:extLst>
              <a:ext uri="{FF2B5EF4-FFF2-40B4-BE49-F238E27FC236}">
                <a16:creationId xmlns:a16="http://schemas.microsoft.com/office/drawing/2014/main" id="{8F8579EC-9394-45CF-B82D-4DC5823168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62" t="3715" r="79302" b="85759"/>
          <a:stretch/>
        </p:blipFill>
        <p:spPr>
          <a:xfrm>
            <a:off x="833741" y="4378641"/>
            <a:ext cx="619253" cy="421959"/>
          </a:xfrm>
          <a:prstGeom prst="rect">
            <a:avLst/>
          </a:prstGeom>
        </p:spPr>
      </p:pic>
      <p:pic>
        <p:nvPicPr>
          <p:cNvPr id="36" name="Picture 35">
            <a:extLst>
              <a:ext uri="{FF2B5EF4-FFF2-40B4-BE49-F238E27FC236}">
                <a16:creationId xmlns:a16="http://schemas.microsoft.com/office/drawing/2014/main" id="{AB98DB99-773B-4617-AD31-1C82187FE4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62" t="3715" r="79302" b="85759"/>
          <a:stretch/>
        </p:blipFill>
        <p:spPr>
          <a:xfrm>
            <a:off x="4713914" y="4388078"/>
            <a:ext cx="619253" cy="421959"/>
          </a:xfrm>
          <a:prstGeom prst="rect">
            <a:avLst/>
          </a:prstGeom>
        </p:spPr>
      </p:pic>
    </p:spTree>
    <p:custDataLst>
      <p:tags r:id="rId1"/>
    </p:custDataLst>
  </p:cSld>
  <p:clrMapOvr>
    <a:masterClrMapping/>
  </p:clrMapOvr>
  <p:transition spd="slow" advTm="69677">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A491248B-6171-4002-9C26-FDDE26C60408}"/>
              </a:ext>
            </a:extLst>
          </p:cNvPr>
          <p:cNvPicPr>
            <a:picLocks noChangeAspect="1"/>
          </p:cNvPicPr>
          <p:nvPr/>
        </p:nvPicPr>
        <p:blipFill rotWithShape="1">
          <a:blip r:embed="rId4">
            <a:extLst>
              <a:ext uri="{28A0092B-C50C-407E-A947-70E740481C1C}">
                <a14:useLocalDpi xmlns:a14="http://schemas.microsoft.com/office/drawing/2010/main" val="0"/>
              </a:ext>
            </a:extLst>
          </a:blip>
          <a:srcRect l="2076" t="16985" r="24252" b="42798"/>
          <a:stretch/>
        </p:blipFill>
        <p:spPr>
          <a:xfrm>
            <a:off x="99759" y="1352134"/>
            <a:ext cx="8909426" cy="3758184"/>
          </a:xfrm>
          <a:prstGeom prst="rect">
            <a:avLst/>
          </a:prstGeom>
        </p:spPr>
      </p:pic>
      <p:sp>
        <p:nvSpPr>
          <p:cNvPr id="45" name="TextBox 44"/>
          <p:cNvSpPr txBox="1"/>
          <p:nvPr/>
        </p:nvSpPr>
        <p:spPr>
          <a:xfrm>
            <a:off x="4150081" y="4038514"/>
            <a:ext cx="391633" cy="461665"/>
          </a:xfrm>
          <a:prstGeom prst="rect">
            <a:avLst/>
          </a:prstGeom>
          <a:noFill/>
        </p:spPr>
        <p:txBody>
          <a:bodyPr wrap="square" rtlCol="0">
            <a:spAutoFit/>
          </a:bodyPr>
          <a:lstStyle/>
          <a:p>
            <a:endParaRPr lang="en-US" sz="2400" b="1" dirty="0">
              <a:latin typeface="+mj-lt"/>
            </a:endParaRPr>
          </a:p>
        </p:txBody>
      </p:sp>
      <p:sp>
        <p:nvSpPr>
          <p:cNvPr id="66" name="TextBox 65"/>
          <p:cNvSpPr txBox="1"/>
          <p:nvPr/>
        </p:nvSpPr>
        <p:spPr>
          <a:xfrm>
            <a:off x="4312006" y="3289363"/>
            <a:ext cx="391633" cy="523220"/>
          </a:xfrm>
          <a:prstGeom prst="rect">
            <a:avLst/>
          </a:prstGeom>
          <a:noFill/>
        </p:spPr>
        <p:txBody>
          <a:bodyPr wrap="square" rtlCol="0">
            <a:spAutoFit/>
          </a:bodyPr>
          <a:lstStyle/>
          <a:p>
            <a:endParaRPr lang="en-US" sz="2800" b="1" dirty="0">
              <a:latin typeface="+mj-lt"/>
            </a:endParaRPr>
          </a:p>
        </p:txBody>
      </p:sp>
      <p:sp>
        <p:nvSpPr>
          <p:cNvPr id="67" name="TextBox 66">
            <a:extLst>
              <a:ext uri="{FF2B5EF4-FFF2-40B4-BE49-F238E27FC236}">
                <a16:creationId xmlns:a16="http://schemas.microsoft.com/office/drawing/2014/main" id="{925D6CB2-607B-4571-9E16-8530A706C1AA}"/>
              </a:ext>
            </a:extLst>
          </p:cNvPr>
          <p:cNvSpPr txBox="1"/>
          <p:nvPr/>
        </p:nvSpPr>
        <p:spPr>
          <a:xfrm>
            <a:off x="1330682" y="1529522"/>
            <a:ext cx="838200" cy="338554"/>
          </a:xfrm>
          <a:prstGeom prst="rect">
            <a:avLst/>
          </a:prstGeom>
          <a:noFill/>
        </p:spPr>
        <p:txBody>
          <a:bodyPr wrap="square">
            <a:spAutoFit/>
          </a:bodyPr>
          <a:lstStyle/>
          <a:p>
            <a:pPr>
              <a:defRPr/>
            </a:pPr>
            <a:r>
              <a:rPr lang="en-US" sz="1600" b="1" dirty="0">
                <a:latin typeface="+mj-lt"/>
                <a:ea typeface="+mn-ea"/>
              </a:rPr>
              <a:t>BLUE</a:t>
            </a:r>
            <a:endParaRPr lang="en-US" sz="1600" b="1" dirty="0">
              <a:latin typeface="+mj-lt"/>
              <a:ea typeface="+mn-ea"/>
              <a:cs typeface="Aharoni" pitchFamily="2" charset="-79"/>
            </a:endParaRPr>
          </a:p>
        </p:txBody>
      </p:sp>
      <p:sp>
        <p:nvSpPr>
          <p:cNvPr id="68" name="TextBox 67"/>
          <p:cNvSpPr txBox="1"/>
          <p:nvPr/>
        </p:nvSpPr>
        <p:spPr>
          <a:xfrm>
            <a:off x="3800981" y="1458433"/>
            <a:ext cx="304800" cy="307777"/>
          </a:xfrm>
          <a:prstGeom prst="rect">
            <a:avLst/>
          </a:prstGeom>
          <a:noFill/>
        </p:spPr>
        <p:txBody>
          <a:bodyPr wrap="square" rtlCol="0">
            <a:spAutoFit/>
          </a:bodyPr>
          <a:lstStyle/>
          <a:p>
            <a:r>
              <a:rPr lang="en-US" sz="1400" b="1" dirty="0">
                <a:latin typeface="+mj-lt"/>
              </a:rPr>
              <a:t>x</a:t>
            </a:r>
          </a:p>
        </p:txBody>
      </p:sp>
      <p:sp>
        <p:nvSpPr>
          <p:cNvPr id="69" name="TextBox 68"/>
          <p:cNvSpPr txBox="1"/>
          <p:nvPr/>
        </p:nvSpPr>
        <p:spPr>
          <a:xfrm>
            <a:off x="5195616" y="1555899"/>
            <a:ext cx="304800" cy="307777"/>
          </a:xfrm>
          <a:prstGeom prst="rect">
            <a:avLst/>
          </a:prstGeom>
          <a:noFill/>
        </p:spPr>
        <p:txBody>
          <a:bodyPr wrap="square" rtlCol="0">
            <a:spAutoFit/>
          </a:bodyPr>
          <a:lstStyle/>
          <a:p>
            <a:r>
              <a:rPr lang="en-US" sz="1400" b="1" dirty="0">
                <a:latin typeface="+mj-lt"/>
              </a:rPr>
              <a:t>x</a:t>
            </a:r>
          </a:p>
        </p:txBody>
      </p:sp>
      <p:sp>
        <p:nvSpPr>
          <p:cNvPr id="70" name="TextBox 69"/>
          <p:cNvSpPr txBox="1"/>
          <p:nvPr/>
        </p:nvSpPr>
        <p:spPr>
          <a:xfrm>
            <a:off x="5195616" y="3700811"/>
            <a:ext cx="304800" cy="707886"/>
          </a:xfrm>
          <a:prstGeom prst="rect">
            <a:avLst/>
          </a:prstGeom>
          <a:noFill/>
        </p:spPr>
        <p:txBody>
          <a:bodyPr wrap="square" rtlCol="0">
            <a:spAutoFit/>
          </a:bodyPr>
          <a:lstStyle/>
          <a:p>
            <a:r>
              <a:rPr lang="en-US" sz="4000" b="1" dirty="0">
                <a:latin typeface="+mj-lt"/>
              </a:rPr>
              <a:t>x</a:t>
            </a:r>
          </a:p>
        </p:txBody>
      </p:sp>
      <p:sp>
        <p:nvSpPr>
          <p:cNvPr id="71" name="TextBox 70">
            <a:extLst>
              <a:ext uri="{FF2B5EF4-FFF2-40B4-BE49-F238E27FC236}">
                <a16:creationId xmlns:a16="http://schemas.microsoft.com/office/drawing/2014/main" id="{925D6CB2-607B-4571-9E16-8530A706C1AA}"/>
              </a:ext>
            </a:extLst>
          </p:cNvPr>
          <p:cNvSpPr txBox="1"/>
          <p:nvPr/>
        </p:nvSpPr>
        <p:spPr>
          <a:xfrm>
            <a:off x="6359882" y="1515583"/>
            <a:ext cx="838200" cy="338554"/>
          </a:xfrm>
          <a:prstGeom prst="rect">
            <a:avLst/>
          </a:prstGeom>
          <a:noFill/>
        </p:spPr>
        <p:txBody>
          <a:bodyPr wrap="square">
            <a:spAutoFit/>
          </a:bodyPr>
          <a:lstStyle/>
          <a:p>
            <a:pPr>
              <a:defRPr/>
            </a:pPr>
            <a:r>
              <a:rPr lang="en-US" sz="1600" b="1" dirty="0">
                <a:latin typeface="+mj-lt"/>
                <a:ea typeface="+mn-ea"/>
              </a:rPr>
              <a:t>RED</a:t>
            </a:r>
            <a:endParaRPr lang="en-US" sz="1600" b="1" dirty="0">
              <a:latin typeface="+mj-lt"/>
              <a:ea typeface="+mn-ea"/>
              <a:cs typeface="Aharoni" pitchFamily="2" charset="-79"/>
            </a:endParaRPr>
          </a:p>
        </p:txBody>
      </p:sp>
      <p:sp>
        <p:nvSpPr>
          <p:cNvPr id="72" name="TextBox 71">
            <a:extLst>
              <a:ext uri="{FF2B5EF4-FFF2-40B4-BE49-F238E27FC236}">
                <a16:creationId xmlns:a16="http://schemas.microsoft.com/office/drawing/2014/main" id="{925D6CB2-607B-4571-9E16-8530A706C1AA}"/>
              </a:ext>
            </a:extLst>
          </p:cNvPr>
          <p:cNvSpPr txBox="1"/>
          <p:nvPr/>
        </p:nvSpPr>
        <p:spPr>
          <a:xfrm>
            <a:off x="371981" y="1915958"/>
            <a:ext cx="501501" cy="338554"/>
          </a:xfrm>
          <a:prstGeom prst="rect">
            <a:avLst/>
          </a:prstGeom>
          <a:noFill/>
        </p:spPr>
        <p:txBody>
          <a:bodyPr wrap="square">
            <a:spAutoFit/>
          </a:bodyPr>
          <a:lstStyle/>
          <a:p>
            <a:pPr>
              <a:defRPr/>
            </a:pPr>
            <a:r>
              <a:rPr lang="en-US" sz="1600" b="1" dirty="0">
                <a:latin typeface="+mj-lt"/>
                <a:ea typeface="+mn-ea"/>
              </a:rPr>
              <a:t>15</a:t>
            </a:r>
            <a:endParaRPr lang="en-US" sz="1600" b="1" dirty="0">
              <a:latin typeface="+mj-lt"/>
              <a:ea typeface="+mn-ea"/>
              <a:cs typeface="Aharoni" pitchFamily="2" charset="-79"/>
            </a:endParaRPr>
          </a:p>
        </p:txBody>
      </p:sp>
      <p:sp>
        <p:nvSpPr>
          <p:cNvPr id="73" name="TextBox 72">
            <a:extLst>
              <a:ext uri="{FF2B5EF4-FFF2-40B4-BE49-F238E27FC236}">
                <a16:creationId xmlns:a16="http://schemas.microsoft.com/office/drawing/2014/main" id="{925D6CB2-607B-4571-9E16-8530A706C1AA}"/>
              </a:ext>
            </a:extLst>
          </p:cNvPr>
          <p:cNvSpPr txBox="1"/>
          <p:nvPr/>
        </p:nvSpPr>
        <p:spPr>
          <a:xfrm>
            <a:off x="1055369" y="1915958"/>
            <a:ext cx="311393" cy="338554"/>
          </a:xfrm>
          <a:prstGeom prst="rect">
            <a:avLst/>
          </a:prstGeom>
          <a:noFill/>
        </p:spPr>
        <p:txBody>
          <a:bodyPr wrap="square">
            <a:spAutoFit/>
          </a:bodyPr>
          <a:lstStyle/>
          <a:p>
            <a:pPr>
              <a:defRPr/>
            </a:pPr>
            <a:r>
              <a:rPr lang="en-US" sz="1600" b="1" dirty="0">
                <a:latin typeface="+mj-lt"/>
                <a:ea typeface="+mn-ea"/>
              </a:rPr>
              <a:t>8</a:t>
            </a:r>
            <a:endParaRPr lang="en-US" sz="1600" b="1" dirty="0">
              <a:latin typeface="+mj-lt"/>
              <a:ea typeface="+mn-ea"/>
              <a:cs typeface="Aharoni" pitchFamily="2" charset="-79"/>
            </a:endParaRPr>
          </a:p>
        </p:txBody>
      </p:sp>
      <p:sp>
        <p:nvSpPr>
          <p:cNvPr id="74" name="TextBox 73">
            <a:extLst>
              <a:ext uri="{FF2B5EF4-FFF2-40B4-BE49-F238E27FC236}">
                <a16:creationId xmlns:a16="http://schemas.microsoft.com/office/drawing/2014/main" id="{925D6CB2-607B-4571-9E16-8530A706C1AA}"/>
              </a:ext>
            </a:extLst>
          </p:cNvPr>
          <p:cNvSpPr txBox="1"/>
          <p:nvPr/>
        </p:nvSpPr>
        <p:spPr>
          <a:xfrm>
            <a:off x="1599933" y="1915958"/>
            <a:ext cx="551651" cy="338554"/>
          </a:xfrm>
          <a:prstGeom prst="rect">
            <a:avLst/>
          </a:prstGeom>
          <a:noFill/>
        </p:spPr>
        <p:txBody>
          <a:bodyPr wrap="square">
            <a:spAutoFit/>
          </a:bodyPr>
          <a:lstStyle/>
          <a:p>
            <a:pPr>
              <a:defRPr/>
            </a:pPr>
            <a:r>
              <a:rPr lang="en-US" sz="1600" b="1" dirty="0">
                <a:latin typeface="+mj-lt"/>
                <a:ea typeface="+mn-ea"/>
              </a:rPr>
              <a:t>10</a:t>
            </a:r>
            <a:endParaRPr lang="en-US" sz="1600" b="1" dirty="0">
              <a:latin typeface="+mj-lt"/>
              <a:ea typeface="+mn-ea"/>
              <a:cs typeface="Aharoni" pitchFamily="2" charset="-79"/>
            </a:endParaRPr>
          </a:p>
        </p:txBody>
      </p:sp>
      <p:sp>
        <p:nvSpPr>
          <p:cNvPr id="75" name="TextBox 74">
            <a:extLst>
              <a:ext uri="{FF2B5EF4-FFF2-40B4-BE49-F238E27FC236}">
                <a16:creationId xmlns:a16="http://schemas.microsoft.com/office/drawing/2014/main" id="{925D6CB2-607B-4571-9E16-8530A706C1AA}"/>
              </a:ext>
            </a:extLst>
          </p:cNvPr>
          <p:cNvSpPr txBox="1"/>
          <p:nvPr/>
        </p:nvSpPr>
        <p:spPr>
          <a:xfrm>
            <a:off x="2238027" y="1915958"/>
            <a:ext cx="432021" cy="338554"/>
          </a:xfrm>
          <a:prstGeom prst="rect">
            <a:avLst/>
          </a:prstGeom>
          <a:noFill/>
        </p:spPr>
        <p:txBody>
          <a:bodyPr wrap="square">
            <a:spAutoFit/>
          </a:bodyPr>
          <a:lstStyle/>
          <a:p>
            <a:pPr>
              <a:defRPr/>
            </a:pPr>
            <a:r>
              <a:rPr lang="en-US" sz="1600" b="1" dirty="0">
                <a:latin typeface="+mj-lt"/>
              </a:rPr>
              <a:t>47</a:t>
            </a:r>
            <a:endParaRPr lang="en-US" sz="1600" b="1" dirty="0">
              <a:latin typeface="+mj-lt"/>
              <a:ea typeface="+mn-ea"/>
              <a:cs typeface="Aharoni" pitchFamily="2" charset="-79"/>
            </a:endParaRPr>
          </a:p>
        </p:txBody>
      </p:sp>
      <p:sp>
        <p:nvSpPr>
          <p:cNvPr id="76" name="TextBox 75">
            <a:extLst>
              <a:ext uri="{FF2B5EF4-FFF2-40B4-BE49-F238E27FC236}">
                <a16:creationId xmlns:a16="http://schemas.microsoft.com/office/drawing/2014/main" id="{925D6CB2-607B-4571-9E16-8530A706C1AA}"/>
              </a:ext>
            </a:extLst>
          </p:cNvPr>
          <p:cNvSpPr txBox="1"/>
          <p:nvPr/>
        </p:nvSpPr>
        <p:spPr>
          <a:xfrm>
            <a:off x="2868617" y="1915958"/>
            <a:ext cx="455912" cy="338554"/>
          </a:xfrm>
          <a:prstGeom prst="rect">
            <a:avLst/>
          </a:prstGeom>
          <a:noFill/>
        </p:spPr>
        <p:txBody>
          <a:bodyPr wrap="square">
            <a:spAutoFit/>
          </a:bodyPr>
          <a:lstStyle/>
          <a:p>
            <a:pPr>
              <a:defRPr/>
            </a:pPr>
            <a:r>
              <a:rPr lang="en-US" sz="1600" b="1" dirty="0">
                <a:latin typeface="+mj-lt"/>
              </a:rPr>
              <a:t>23</a:t>
            </a:r>
            <a:endParaRPr lang="en-US" sz="1600" b="1" dirty="0">
              <a:latin typeface="+mj-lt"/>
              <a:ea typeface="+mn-ea"/>
              <a:cs typeface="Aharoni" pitchFamily="2" charset="-79"/>
            </a:endParaRPr>
          </a:p>
        </p:txBody>
      </p:sp>
      <p:sp>
        <p:nvSpPr>
          <p:cNvPr id="77" name="TextBox 76">
            <a:extLst>
              <a:ext uri="{FF2B5EF4-FFF2-40B4-BE49-F238E27FC236}">
                <a16:creationId xmlns:a16="http://schemas.microsoft.com/office/drawing/2014/main" id="{925D6CB2-607B-4571-9E16-8530A706C1AA}"/>
              </a:ext>
            </a:extLst>
          </p:cNvPr>
          <p:cNvSpPr txBox="1"/>
          <p:nvPr/>
        </p:nvSpPr>
        <p:spPr>
          <a:xfrm>
            <a:off x="3540482" y="1915958"/>
            <a:ext cx="311393" cy="338554"/>
          </a:xfrm>
          <a:prstGeom prst="rect">
            <a:avLst/>
          </a:prstGeom>
          <a:noFill/>
        </p:spPr>
        <p:txBody>
          <a:bodyPr wrap="square">
            <a:spAutoFit/>
          </a:bodyPr>
          <a:lstStyle/>
          <a:p>
            <a:pPr>
              <a:defRPr/>
            </a:pPr>
            <a:r>
              <a:rPr lang="en-US" sz="1600" b="1" dirty="0">
                <a:latin typeface="+mj-lt"/>
                <a:ea typeface="+mn-ea"/>
              </a:rPr>
              <a:t>2</a:t>
            </a:r>
            <a:endParaRPr lang="en-US" sz="1600" b="1" dirty="0">
              <a:latin typeface="+mj-lt"/>
              <a:ea typeface="+mn-ea"/>
              <a:cs typeface="Aharoni" pitchFamily="2" charset="-79"/>
            </a:endParaRPr>
          </a:p>
        </p:txBody>
      </p:sp>
      <p:sp>
        <p:nvSpPr>
          <p:cNvPr id="78" name="TextBox 77">
            <a:extLst>
              <a:ext uri="{FF2B5EF4-FFF2-40B4-BE49-F238E27FC236}">
                <a16:creationId xmlns:a16="http://schemas.microsoft.com/office/drawing/2014/main" id="{925D6CB2-607B-4571-9E16-8530A706C1AA}"/>
              </a:ext>
            </a:extLst>
          </p:cNvPr>
          <p:cNvSpPr txBox="1"/>
          <p:nvPr/>
        </p:nvSpPr>
        <p:spPr>
          <a:xfrm>
            <a:off x="5457871"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9</a:t>
            </a:r>
          </a:p>
        </p:txBody>
      </p:sp>
      <p:sp>
        <p:nvSpPr>
          <p:cNvPr id="79" name="TextBox 78">
            <a:extLst>
              <a:ext uri="{FF2B5EF4-FFF2-40B4-BE49-F238E27FC236}">
                <a16:creationId xmlns:a16="http://schemas.microsoft.com/office/drawing/2014/main" id="{925D6CB2-607B-4571-9E16-8530A706C1AA}"/>
              </a:ext>
            </a:extLst>
          </p:cNvPr>
          <p:cNvSpPr txBox="1"/>
          <p:nvPr/>
        </p:nvSpPr>
        <p:spPr>
          <a:xfrm>
            <a:off x="7223305" y="1915958"/>
            <a:ext cx="455912" cy="338554"/>
          </a:xfrm>
          <a:prstGeom prst="rect">
            <a:avLst/>
          </a:prstGeom>
          <a:noFill/>
        </p:spPr>
        <p:txBody>
          <a:bodyPr wrap="square">
            <a:spAutoFit/>
          </a:bodyPr>
          <a:lstStyle/>
          <a:p>
            <a:pPr>
              <a:defRPr/>
            </a:pPr>
            <a:r>
              <a:rPr lang="en-US" sz="1600" b="1" dirty="0">
                <a:latin typeface="+mj-lt"/>
              </a:rPr>
              <a:t>14</a:t>
            </a:r>
            <a:endParaRPr lang="en-US" sz="1600" b="1" dirty="0">
              <a:latin typeface="+mj-lt"/>
              <a:ea typeface="+mn-ea"/>
              <a:cs typeface="Aharoni" pitchFamily="2" charset="-79"/>
            </a:endParaRPr>
          </a:p>
        </p:txBody>
      </p:sp>
      <p:sp>
        <p:nvSpPr>
          <p:cNvPr id="80" name="TextBox 79">
            <a:extLst>
              <a:ext uri="{FF2B5EF4-FFF2-40B4-BE49-F238E27FC236}">
                <a16:creationId xmlns:a16="http://schemas.microsoft.com/office/drawing/2014/main" id="{925D6CB2-607B-4571-9E16-8530A706C1AA}"/>
              </a:ext>
            </a:extLst>
          </p:cNvPr>
          <p:cNvSpPr txBox="1"/>
          <p:nvPr/>
        </p:nvSpPr>
        <p:spPr>
          <a:xfrm>
            <a:off x="6055718"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3</a:t>
            </a:r>
          </a:p>
        </p:txBody>
      </p:sp>
      <p:sp>
        <p:nvSpPr>
          <p:cNvPr id="81" name="TextBox 80">
            <a:extLst>
              <a:ext uri="{FF2B5EF4-FFF2-40B4-BE49-F238E27FC236}">
                <a16:creationId xmlns:a16="http://schemas.microsoft.com/office/drawing/2014/main" id="{925D6CB2-607B-4571-9E16-8530A706C1AA}"/>
              </a:ext>
            </a:extLst>
          </p:cNvPr>
          <p:cNvSpPr txBox="1"/>
          <p:nvPr/>
        </p:nvSpPr>
        <p:spPr>
          <a:xfrm>
            <a:off x="6683790"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1</a:t>
            </a:r>
          </a:p>
        </p:txBody>
      </p:sp>
      <p:sp>
        <p:nvSpPr>
          <p:cNvPr id="82" name="TextBox 81">
            <a:extLst>
              <a:ext uri="{FF2B5EF4-FFF2-40B4-BE49-F238E27FC236}">
                <a16:creationId xmlns:a16="http://schemas.microsoft.com/office/drawing/2014/main" id="{925D6CB2-607B-4571-9E16-8530A706C1AA}"/>
              </a:ext>
            </a:extLst>
          </p:cNvPr>
          <p:cNvSpPr txBox="1"/>
          <p:nvPr/>
        </p:nvSpPr>
        <p:spPr>
          <a:xfrm>
            <a:off x="7925949" y="1915958"/>
            <a:ext cx="451545" cy="338554"/>
          </a:xfrm>
          <a:prstGeom prst="rect">
            <a:avLst/>
          </a:prstGeom>
          <a:noFill/>
        </p:spPr>
        <p:txBody>
          <a:bodyPr wrap="square">
            <a:spAutoFit/>
          </a:bodyPr>
          <a:lstStyle/>
          <a:p>
            <a:pPr>
              <a:defRPr/>
            </a:pPr>
            <a:r>
              <a:rPr lang="en-US" sz="1600" b="1" dirty="0">
                <a:latin typeface="+mj-lt"/>
                <a:ea typeface="+mn-ea"/>
                <a:cs typeface="Aharoni" pitchFamily="2" charset="-79"/>
              </a:rPr>
              <a:t>5</a:t>
            </a:r>
          </a:p>
        </p:txBody>
      </p:sp>
      <p:sp>
        <p:nvSpPr>
          <p:cNvPr id="83" name="TextBox 82">
            <a:extLst>
              <a:ext uri="{FF2B5EF4-FFF2-40B4-BE49-F238E27FC236}">
                <a16:creationId xmlns:a16="http://schemas.microsoft.com/office/drawing/2014/main" id="{925D6CB2-607B-4571-9E16-8530A706C1AA}"/>
              </a:ext>
            </a:extLst>
          </p:cNvPr>
          <p:cNvSpPr txBox="1"/>
          <p:nvPr/>
        </p:nvSpPr>
        <p:spPr>
          <a:xfrm>
            <a:off x="8559049"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7</a:t>
            </a:r>
          </a:p>
        </p:txBody>
      </p:sp>
      <p:grpSp>
        <p:nvGrpSpPr>
          <p:cNvPr id="86" name="Group 85"/>
          <p:cNvGrpSpPr/>
          <p:nvPr/>
        </p:nvGrpSpPr>
        <p:grpSpPr>
          <a:xfrm>
            <a:off x="780856" y="2514600"/>
            <a:ext cx="2743200" cy="3365691"/>
            <a:chOff x="990600" y="1174257"/>
            <a:chExt cx="2984770" cy="3594702"/>
          </a:xfrm>
        </p:grpSpPr>
        <p:grpSp>
          <p:nvGrpSpPr>
            <p:cNvPr id="87" name="Group 86"/>
            <p:cNvGrpSpPr/>
            <p:nvPr/>
          </p:nvGrpSpPr>
          <p:grpSpPr>
            <a:xfrm>
              <a:off x="990600" y="1174257"/>
              <a:ext cx="2984770" cy="3560323"/>
              <a:chOff x="5257800" y="1252152"/>
              <a:chExt cx="2984770" cy="3560323"/>
            </a:xfrm>
          </p:grpSpPr>
          <p:grpSp>
            <p:nvGrpSpPr>
              <p:cNvPr id="89" name="Group 88"/>
              <p:cNvGrpSpPr/>
              <p:nvPr/>
            </p:nvGrpSpPr>
            <p:grpSpPr>
              <a:xfrm>
                <a:off x="5257800" y="1252152"/>
                <a:ext cx="2984770" cy="3560323"/>
                <a:chOff x="3061359" y="1158638"/>
                <a:chExt cx="2984770" cy="3560323"/>
              </a:xfrm>
            </p:grpSpPr>
            <p:pic>
              <p:nvPicPr>
                <p:cNvPr id="93" name="Picture 92">
                  <a:extLst>
                    <a:ext uri="{FF2B5EF4-FFF2-40B4-BE49-F238E27FC236}">
                      <a16:creationId xmlns:a16="http://schemas.microsoft.com/office/drawing/2014/main" id="{E0349481-3260-49B7-B073-34B3749E46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23" t="2784" r="64461" b="76361"/>
                <a:stretch/>
              </p:blipFill>
              <p:spPr>
                <a:xfrm>
                  <a:off x="3061359" y="1158638"/>
                  <a:ext cx="2984770" cy="3560323"/>
                </a:xfrm>
                <a:prstGeom prst="rect">
                  <a:avLst/>
                </a:prstGeom>
              </p:spPr>
            </p:pic>
            <p:sp>
              <p:nvSpPr>
                <p:cNvPr id="94" name="TextBox 93"/>
                <p:cNvSpPr txBox="1"/>
                <p:nvPr/>
              </p:nvSpPr>
              <p:spPr>
                <a:xfrm>
                  <a:off x="3378942" y="2443151"/>
                  <a:ext cx="689769" cy="558821"/>
                </a:xfrm>
                <a:prstGeom prst="rect">
                  <a:avLst/>
                </a:prstGeom>
                <a:noFill/>
              </p:spPr>
              <p:txBody>
                <a:bodyPr wrap="square" rtlCol="0">
                  <a:spAutoFit/>
                </a:bodyPr>
                <a:lstStyle/>
                <a:p>
                  <a:pPr algn="ctr"/>
                  <a:r>
                    <a:rPr lang="en-US" sz="2800" b="1" dirty="0">
                      <a:latin typeface="+mj-lt"/>
                    </a:rPr>
                    <a:t>47</a:t>
                  </a:r>
                </a:p>
              </p:txBody>
            </p:sp>
            <p:sp>
              <p:nvSpPr>
                <p:cNvPr id="95" name="TextBox 94"/>
                <p:cNvSpPr txBox="1"/>
                <p:nvPr/>
              </p:nvSpPr>
              <p:spPr>
                <a:xfrm>
                  <a:off x="5075134" y="2443151"/>
                  <a:ext cx="689769" cy="558821"/>
                </a:xfrm>
                <a:prstGeom prst="rect">
                  <a:avLst/>
                </a:prstGeom>
                <a:noFill/>
              </p:spPr>
              <p:txBody>
                <a:bodyPr wrap="square" rtlCol="0">
                  <a:spAutoFit/>
                </a:bodyPr>
                <a:lstStyle/>
                <a:p>
                  <a:pPr algn="ctr"/>
                  <a:r>
                    <a:rPr lang="en-US" sz="2800" b="1" dirty="0">
                      <a:latin typeface="+mj-lt"/>
                    </a:rPr>
                    <a:t>8</a:t>
                  </a:r>
                </a:p>
              </p:txBody>
            </p:sp>
            <p:sp>
              <p:nvSpPr>
                <p:cNvPr id="96" name="TextBox 95"/>
                <p:cNvSpPr txBox="1"/>
                <p:nvPr/>
              </p:nvSpPr>
              <p:spPr>
                <a:xfrm>
                  <a:off x="3378942" y="3453257"/>
                  <a:ext cx="689769" cy="558821"/>
                </a:xfrm>
                <a:prstGeom prst="rect">
                  <a:avLst/>
                </a:prstGeom>
                <a:noFill/>
              </p:spPr>
              <p:txBody>
                <a:bodyPr wrap="square" rtlCol="0">
                  <a:spAutoFit/>
                </a:bodyPr>
                <a:lstStyle/>
                <a:p>
                  <a:pPr algn="ctr"/>
                  <a:r>
                    <a:rPr lang="en-US" sz="2800" b="1" dirty="0">
                      <a:latin typeface="+mj-lt"/>
                    </a:rPr>
                    <a:t>23</a:t>
                  </a:r>
                </a:p>
              </p:txBody>
            </p:sp>
            <p:sp>
              <p:nvSpPr>
                <p:cNvPr id="97" name="TextBox 96"/>
                <p:cNvSpPr txBox="1"/>
                <p:nvPr/>
              </p:nvSpPr>
              <p:spPr>
                <a:xfrm>
                  <a:off x="4076184" y="2443151"/>
                  <a:ext cx="935172" cy="558821"/>
                </a:xfrm>
                <a:prstGeom prst="rect">
                  <a:avLst/>
                </a:prstGeom>
                <a:noFill/>
              </p:spPr>
              <p:txBody>
                <a:bodyPr wrap="square" rtlCol="0">
                  <a:spAutoFit/>
                </a:bodyPr>
                <a:lstStyle/>
                <a:p>
                  <a:pPr algn="ctr"/>
                  <a:r>
                    <a:rPr lang="en-US" sz="2800" b="1" dirty="0">
                      <a:latin typeface="+mj-lt"/>
                    </a:rPr>
                    <a:t>10c</a:t>
                  </a:r>
                  <a:endParaRPr lang="en-US" sz="2700" b="1" dirty="0">
                    <a:latin typeface="+mj-lt"/>
                  </a:endParaRPr>
                </a:p>
              </p:txBody>
            </p:sp>
            <p:sp>
              <p:nvSpPr>
                <p:cNvPr id="98" name="TextBox 97"/>
                <p:cNvSpPr txBox="1"/>
                <p:nvPr/>
              </p:nvSpPr>
              <p:spPr>
                <a:xfrm>
                  <a:off x="5075134" y="3453257"/>
                  <a:ext cx="689769" cy="558821"/>
                </a:xfrm>
                <a:prstGeom prst="rect">
                  <a:avLst/>
                </a:prstGeom>
                <a:noFill/>
              </p:spPr>
              <p:txBody>
                <a:bodyPr wrap="square" rtlCol="0">
                  <a:spAutoFit/>
                </a:bodyPr>
                <a:lstStyle/>
                <a:p>
                  <a:pPr algn="ctr"/>
                  <a:r>
                    <a:rPr lang="en-US" sz="2800" b="1" dirty="0">
                      <a:latin typeface="+mj-lt"/>
                    </a:rPr>
                    <a:t>15</a:t>
                  </a:r>
                </a:p>
              </p:txBody>
            </p:sp>
            <p:sp>
              <p:nvSpPr>
                <p:cNvPr id="99" name="TextBox 98"/>
                <p:cNvSpPr txBox="1"/>
                <p:nvPr/>
              </p:nvSpPr>
              <p:spPr>
                <a:xfrm>
                  <a:off x="4220734" y="3453257"/>
                  <a:ext cx="689769" cy="558821"/>
                </a:xfrm>
                <a:prstGeom prst="rect">
                  <a:avLst/>
                </a:prstGeom>
                <a:noFill/>
              </p:spPr>
              <p:txBody>
                <a:bodyPr wrap="square" rtlCol="0">
                  <a:spAutoFit/>
                </a:bodyPr>
                <a:lstStyle/>
                <a:p>
                  <a:pPr algn="ctr"/>
                  <a:r>
                    <a:rPr lang="en-US" sz="2800" b="1" dirty="0">
                      <a:latin typeface="+mj-lt"/>
                    </a:rPr>
                    <a:t>2</a:t>
                  </a:r>
                </a:p>
              </p:txBody>
            </p:sp>
          </p:grpSp>
          <p:sp>
            <p:nvSpPr>
              <p:cNvPr id="90" name="TextBox 89">
                <a:extLst>
                  <a:ext uri="{FF2B5EF4-FFF2-40B4-BE49-F238E27FC236}">
                    <a16:creationId xmlns:a16="http://schemas.microsoft.com/office/drawing/2014/main" id="{925D6CB2-607B-4571-9E16-8530A706C1AA}"/>
                  </a:ext>
                </a:extLst>
              </p:cNvPr>
              <p:cNvSpPr txBox="1"/>
              <p:nvPr/>
            </p:nvSpPr>
            <p:spPr>
              <a:xfrm>
                <a:off x="6019800" y="1752600"/>
                <a:ext cx="838200" cy="394462"/>
              </a:xfrm>
              <a:prstGeom prst="rect">
                <a:avLst/>
              </a:prstGeom>
              <a:noFill/>
            </p:spPr>
            <p:txBody>
              <a:bodyPr wrap="square">
                <a:spAutoFit/>
              </a:bodyPr>
              <a:lstStyle/>
              <a:p>
                <a:pPr>
                  <a:defRPr/>
                </a:pPr>
                <a:r>
                  <a:rPr lang="en-US" b="1" dirty="0">
                    <a:latin typeface="+mj-lt"/>
                    <a:ea typeface="+mn-ea"/>
                  </a:rPr>
                  <a:t>BLUE</a:t>
                </a:r>
                <a:endParaRPr lang="en-US" b="1" dirty="0">
                  <a:latin typeface="+mj-lt"/>
                  <a:ea typeface="+mn-ea"/>
                  <a:cs typeface="Aharoni" pitchFamily="2" charset="-79"/>
                </a:endParaRPr>
              </a:p>
            </p:txBody>
          </p:sp>
          <p:sp>
            <p:nvSpPr>
              <p:cNvPr id="91" name="TextBox 90">
                <a:extLst>
                  <a:ext uri="{FF2B5EF4-FFF2-40B4-BE49-F238E27FC236}">
                    <a16:creationId xmlns:a16="http://schemas.microsoft.com/office/drawing/2014/main" id="{925D6CB2-607B-4571-9E16-8530A706C1AA}"/>
                  </a:ext>
                </a:extLst>
              </p:cNvPr>
              <p:cNvSpPr txBox="1"/>
              <p:nvPr/>
            </p:nvSpPr>
            <p:spPr>
              <a:xfrm>
                <a:off x="7227130" y="1752600"/>
                <a:ext cx="567469" cy="394462"/>
              </a:xfrm>
              <a:prstGeom prst="rect">
                <a:avLst/>
              </a:prstGeom>
              <a:noFill/>
            </p:spPr>
            <p:txBody>
              <a:bodyPr wrap="square">
                <a:spAutoFit/>
              </a:bodyPr>
              <a:lstStyle/>
              <a:p>
                <a:pPr>
                  <a:defRPr/>
                </a:pPr>
                <a:r>
                  <a:rPr lang="en-US" b="1" dirty="0">
                    <a:latin typeface="+mj-lt"/>
                    <a:ea typeface="+mn-ea"/>
                  </a:rPr>
                  <a:t>11</a:t>
                </a:r>
                <a:endParaRPr lang="en-US" b="1" dirty="0">
                  <a:latin typeface="+mj-lt"/>
                  <a:ea typeface="+mn-ea"/>
                  <a:cs typeface="Aharoni" pitchFamily="2" charset="-79"/>
                </a:endParaRPr>
              </a:p>
            </p:txBody>
          </p:sp>
          <p:sp>
            <p:nvSpPr>
              <p:cNvPr id="92" name="TextBox 91">
                <a:extLst>
                  <a:ext uri="{FF2B5EF4-FFF2-40B4-BE49-F238E27FC236}">
                    <a16:creationId xmlns:a16="http://schemas.microsoft.com/office/drawing/2014/main" id="{925D6CB2-607B-4571-9E16-8530A706C1AA}"/>
                  </a:ext>
                </a:extLst>
              </p:cNvPr>
              <p:cNvSpPr txBox="1"/>
              <p:nvPr/>
            </p:nvSpPr>
            <p:spPr>
              <a:xfrm>
                <a:off x="7696200" y="1681350"/>
                <a:ext cx="325438" cy="493078"/>
              </a:xfrm>
              <a:prstGeom prst="rect">
                <a:avLst/>
              </a:prstGeom>
              <a:noFill/>
            </p:spPr>
            <p:txBody>
              <a:bodyPr wrap="square">
                <a:spAutoFit/>
              </a:bodyPr>
              <a:lstStyle/>
              <a:p>
                <a:pPr>
                  <a:defRPr/>
                </a:pPr>
                <a:r>
                  <a:rPr lang="en-US" sz="2400" b="1" dirty="0">
                    <a:latin typeface="+mj-lt"/>
                  </a:rPr>
                  <a:t>X</a:t>
                </a:r>
                <a:endParaRPr lang="en-US" sz="2400" b="1" dirty="0">
                  <a:latin typeface="+mj-lt"/>
                  <a:cs typeface="Aharoni" pitchFamily="2" charset="-79"/>
                </a:endParaRPr>
              </a:p>
            </p:txBody>
          </p:sp>
        </p:grpSp>
        <p:sp>
          <p:nvSpPr>
            <p:cNvPr id="88" name="TextBox 87">
              <a:extLst>
                <a:ext uri="{FF2B5EF4-FFF2-40B4-BE49-F238E27FC236}">
                  <a16:creationId xmlns:a16="http://schemas.microsoft.com/office/drawing/2014/main" id="{925D6CB2-607B-4571-9E16-8530A706C1AA}"/>
                </a:ext>
              </a:extLst>
            </p:cNvPr>
            <p:cNvSpPr txBox="1"/>
            <p:nvPr/>
          </p:nvSpPr>
          <p:spPr>
            <a:xfrm>
              <a:off x="1547139" y="4275881"/>
              <a:ext cx="2362200" cy="493078"/>
            </a:xfrm>
            <a:prstGeom prst="rect">
              <a:avLst/>
            </a:prstGeom>
            <a:noFill/>
          </p:spPr>
          <p:txBody>
            <a:bodyPr wrap="square">
              <a:spAutoFit/>
            </a:bodyPr>
            <a:lstStyle/>
            <a:p>
              <a:pPr>
                <a:defRPr/>
              </a:pPr>
              <a:r>
                <a:rPr lang="en-US" sz="2400" b="1" dirty="0">
                  <a:latin typeface="Amazone BT" panose="03020702040507090A04" pitchFamily="66" charset="0"/>
                  <a:ea typeface="Adobe Fangsong Std R" pitchFamily="18" charset="-128"/>
                </a:rPr>
                <a:t>Bonnie Blue</a:t>
              </a:r>
              <a:endParaRPr lang="en-US" sz="2400" b="1" dirty="0">
                <a:latin typeface="Amazone BT" panose="03020702040507090A04" pitchFamily="66" charset="0"/>
                <a:ea typeface="Adobe Fangsong Std R" pitchFamily="18" charset="-128"/>
                <a:cs typeface="Aharoni" pitchFamily="2" charset="-79"/>
              </a:endParaRPr>
            </a:p>
          </p:txBody>
        </p:sp>
      </p:grpSp>
      <p:grpSp>
        <p:nvGrpSpPr>
          <p:cNvPr id="100" name="Group 99"/>
          <p:cNvGrpSpPr/>
          <p:nvPr/>
        </p:nvGrpSpPr>
        <p:grpSpPr>
          <a:xfrm>
            <a:off x="5791199" y="2527002"/>
            <a:ext cx="2971801" cy="3374062"/>
            <a:chOff x="5023830" y="1186132"/>
            <a:chExt cx="3255862" cy="3611239"/>
          </a:xfrm>
        </p:grpSpPr>
        <p:grpSp>
          <p:nvGrpSpPr>
            <p:cNvPr id="101" name="Group 100"/>
            <p:cNvGrpSpPr/>
            <p:nvPr/>
          </p:nvGrpSpPr>
          <p:grpSpPr>
            <a:xfrm>
              <a:off x="5023830" y="1186132"/>
              <a:ext cx="2984770" cy="3560323"/>
              <a:chOff x="793563" y="1240277"/>
              <a:chExt cx="2984770" cy="3560323"/>
            </a:xfrm>
          </p:grpSpPr>
          <p:pic>
            <p:nvPicPr>
              <p:cNvPr id="103" name="Picture 102">
                <a:extLst>
                  <a:ext uri="{FF2B5EF4-FFF2-40B4-BE49-F238E27FC236}">
                    <a16:creationId xmlns:a16="http://schemas.microsoft.com/office/drawing/2014/main" id="{E0349481-3260-49B7-B073-34B3749E46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23" t="2784" r="64461" b="76361"/>
              <a:stretch/>
            </p:blipFill>
            <p:spPr>
              <a:xfrm>
                <a:off x="793563" y="1240277"/>
                <a:ext cx="2984770" cy="3560323"/>
              </a:xfrm>
              <a:prstGeom prst="rect">
                <a:avLst/>
              </a:prstGeom>
            </p:spPr>
          </p:pic>
          <p:sp>
            <p:nvSpPr>
              <p:cNvPr id="104" name="TextBox 103"/>
              <p:cNvSpPr txBox="1"/>
              <p:nvPr/>
            </p:nvSpPr>
            <p:spPr>
              <a:xfrm>
                <a:off x="1111146" y="2524790"/>
                <a:ext cx="689768" cy="559999"/>
              </a:xfrm>
              <a:prstGeom prst="rect">
                <a:avLst/>
              </a:prstGeom>
              <a:noFill/>
            </p:spPr>
            <p:txBody>
              <a:bodyPr wrap="square" rtlCol="0">
                <a:spAutoFit/>
              </a:bodyPr>
              <a:lstStyle/>
              <a:p>
                <a:pPr algn="ctr"/>
                <a:r>
                  <a:rPr lang="en-US" sz="2800" b="1" dirty="0">
                    <a:latin typeface="+mj-lt"/>
                  </a:rPr>
                  <a:t>14</a:t>
                </a:r>
              </a:p>
            </p:txBody>
          </p:sp>
          <p:sp>
            <p:nvSpPr>
              <p:cNvPr id="105" name="TextBox 104"/>
              <p:cNvSpPr txBox="1"/>
              <p:nvPr/>
            </p:nvSpPr>
            <p:spPr>
              <a:xfrm>
                <a:off x="2807338" y="2524790"/>
                <a:ext cx="689768" cy="559999"/>
              </a:xfrm>
              <a:prstGeom prst="rect">
                <a:avLst/>
              </a:prstGeom>
              <a:noFill/>
            </p:spPr>
            <p:txBody>
              <a:bodyPr wrap="square" rtlCol="0">
                <a:spAutoFit/>
              </a:bodyPr>
              <a:lstStyle/>
              <a:p>
                <a:pPr algn="ctr"/>
                <a:r>
                  <a:rPr lang="en-US" sz="2800" b="1" dirty="0">
                    <a:latin typeface="+mj-lt"/>
                  </a:rPr>
                  <a:t>3</a:t>
                </a:r>
              </a:p>
            </p:txBody>
          </p:sp>
          <p:sp>
            <p:nvSpPr>
              <p:cNvPr id="106" name="TextBox 105"/>
              <p:cNvSpPr txBox="1"/>
              <p:nvPr/>
            </p:nvSpPr>
            <p:spPr>
              <a:xfrm>
                <a:off x="1111146" y="3534896"/>
                <a:ext cx="689768" cy="559999"/>
              </a:xfrm>
              <a:prstGeom prst="rect">
                <a:avLst/>
              </a:prstGeom>
              <a:noFill/>
            </p:spPr>
            <p:txBody>
              <a:bodyPr wrap="square" rtlCol="0">
                <a:spAutoFit/>
              </a:bodyPr>
              <a:lstStyle/>
              <a:p>
                <a:pPr algn="ctr"/>
                <a:r>
                  <a:rPr lang="en-US" sz="2800" b="1" dirty="0">
                    <a:latin typeface="+mj-lt"/>
                  </a:rPr>
                  <a:t>5c</a:t>
                </a:r>
              </a:p>
            </p:txBody>
          </p:sp>
          <p:sp>
            <p:nvSpPr>
              <p:cNvPr id="107" name="TextBox 106"/>
              <p:cNvSpPr txBox="1"/>
              <p:nvPr/>
            </p:nvSpPr>
            <p:spPr>
              <a:xfrm>
                <a:off x="1952938" y="2524790"/>
                <a:ext cx="689768" cy="559999"/>
              </a:xfrm>
              <a:prstGeom prst="rect">
                <a:avLst/>
              </a:prstGeom>
              <a:noFill/>
            </p:spPr>
            <p:txBody>
              <a:bodyPr wrap="square" rtlCol="0">
                <a:spAutoFit/>
              </a:bodyPr>
              <a:lstStyle/>
              <a:p>
                <a:pPr algn="ctr"/>
                <a:r>
                  <a:rPr lang="en-US" sz="2800" b="1" dirty="0">
                    <a:latin typeface="+mj-lt"/>
                  </a:rPr>
                  <a:t>1</a:t>
                </a:r>
              </a:p>
            </p:txBody>
          </p:sp>
          <p:sp>
            <p:nvSpPr>
              <p:cNvPr id="108" name="TextBox 107"/>
              <p:cNvSpPr txBox="1"/>
              <p:nvPr/>
            </p:nvSpPr>
            <p:spPr>
              <a:xfrm>
                <a:off x="2807338" y="3534896"/>
                <a:ext cx="689768" cy="559999"/>
              </a:xfrm>
              <a:prstGeom prst="rect">
                <a:avLst/>
              </a:prstGeom>
              <a:noFill/>
            </p:spPr>
            <p:txBody>
              <a:bodyPr wrap="square" rtlCol="0">
                <a:spAutoFit/>
              </a:bodyPr>
              <a:lstStyle/>
              <a:p>
                <a:pPr algn="ctr"/>
                <a:r>
                  <a:rPr lang="en-US" sz="2800" b="1" dirty="0">
                    <a:latin typeface="+mj-lt"/>
                  </a:rPr>
                  <a:t>9</a:t>
                </a:r>
              </a:p>
            </p:txBody>
          </p:sp>
          <p:sp>
            <p:nvSpPr>
              <p:cNvPr id="109" name="TextBox 108"/>
              <p:cNvSpPr txBox="1"/>
              <p:nvPr/>
            </p:nvSpPr>
            <p:spPr>
              <a:xfrm>
                <a:off x="1952938" y="3534896"/>
                <a:ext cx="689768" cy="559999"/>
              </a:xfrm>
              <a:prstGeom prst="rect">
                <a:avLst/>
              </a:prstGeom>
              <a:noFill/>
            </p:spPr>
            <p:txBody>
              <a:bodyPr wrap="square" rtlCol="0">
                <a:spAutoFit/>
              </a:bodyPr>
              <a:lstStyle/>
              <a:p>
                <a:pPr algn="ctr"/>
                <a:r>
                  <a:rPr lang="en-US" sz="2800" b="1" dirty="0">
                    <a:latin typeface="+mj-lt"/>
                  </a:rPr>
                  <a:t>7</a:t>
                </a:r>
              </a:p>
            </p:txBody>
          </p:sp>
          <p:sp>
            <p:nvSpPr>
              <p:cNvPr id="110" name="TextBox 109">
                <a:extLst>
                  <a:ext uri="{FF2B5EF4-FFF2-40B4-BE49-F238E27FC236}">
                    <a16:creationId xmlns:a16="http://schemas.microsoft.com/office/drawing/2014/main" id="{925D6CB2-607B-4571-9E16-8530A706C1AA}"/>
                  </a:ext>
                </a:extLst>
              </p:cNvPr>
              <p:cNvSpPr txBox="1"/>
              <p:nvPr/>
            </p:nvSpPr>
            <p:spPr>
              <a:xfrm>
                <a:off x="1524000" y="1752600"/>
                <a:ext cx="838199" cy="395294"/>
              </a:xfrm>
              <a:prstGeom prst="rect">
                <a:avLst/>
              </a:prstGeom>
              <a:noFill/>
            </p:spPr>
            <p:txBody>
              <a:bodyPr wrap="square">
                <a:spAutoFit/>
              </a:bodyPr>
              <a:lstStyle/>
              <a:p>
                <a:pPr>
                  <a:defRPr/>
                </a:pPr>
                <a:r>
                  <a:rPr lang="en-US" b="1" dirty="0">
                    <a:latin typeface="+mj-lt"/>
                    <a:ea typeface="+mn-ea"/>
                  </a:rPr>
                  <a:t>RED</a:t>
                </a:r>
                <a:endParaRPr lang="en-US" b="1" dirty="0">
                  <a:latin typeface="+mj-lt"/>
                  <a:ea typeface="+mn-ea"/>
                  <a:cs typeface="Aharoni" pitchFamily="2" charset="-79"/>
                </a:endParaRPr>
              </a:p>
            </p:txBody>
          </p:sp>
          <p:sp>
            <p:nvSpPr>
              <p:cNvPr id="111" name="TextBox 110">
                <a:extLst>
                  <a:ext uri="{FF2B5EF4-FFF2-40B4-BE49-F238E27FC236}">
                    <a16:creationId xmlns:a16="http://schemas.microsoft.com/office/drawing/2014/main" id="{925D6CB2-607B-4571-9E16-8530A706C1AA}"/>
                  </a:ext>
                </a:extLst>
              </p:cNvPr>
              <p:cNvSpPr txBox="1"/>
              <p:nvPr/>
            </p:nvSpPr>
            <p:spPr>
              <a:xfrm>
                <a:off x="2796540" y="1752600"/>
                <a:ext cx="502920" cy="395294"/>
              </a:xfrm>
              <a:prstGeom prst="rect">
                <a:avLst/>
              </a:prstGeom>
              <a:noFill/>
            </p:spPr>
            <p:txBody>
              <a:bodyPr wrap="square">
                <a:spAutoFit/>
              </a:bodyPr>
              <a:lstStyle/>
              <a:p>
                <a:pPr>
                  <a:defRPr/>
                </a:pPr>
                <a:r>
                  <a:rPr lang="en-US" b="1" dirty="0">
                    <a:latin typeface="+mj-lt"/>
                    <a:ea typeface="+mn-ea"/>
                  </a:rPr>
                  <a:t>16</a:t>
                </a:r>
                <a:endParaRPr lang="en-US" b="1" dirty="0">
                  <a:latin typeface="+mj-lt"/>
                  <a:ea typeface="+mn-ea"/>
                  <a:cs typeface="Aharoni" pitchFamily="2" charset="-79"/>
                </a:endParaRPr>
              </a:p>
            </p:txBody>
          </p:sp>
          <p:sp>
            <p:nvSpPr>
              <p:cNvPr id="112" name="TextBox 111">
                <a:extLst>
                  <a:ext uri="{FF2B5EF4-FFF2-40B4-BE49-F238E27FC236}">
                    <a16:creationId xmlns:a16="http://schemas.microsoft.com/office/drawing/2014/main" id="{925D6CB2-607B-4571-9E16-8530A706C1AA}"/>
                  </a:ext>
                </a:extLst>
              </p:cNvPr>
              <p:cNvSpPr txBox="1"/>
              <p:nvPr/>
            </p:nvSpPr>
            <p:spPr>
              <a:xfrm>
                <a:off x="3177539" y="1752600"/>
                <a:ext cx="502920" cy="395294"/>
              </a:xfrm>
              <a:prstGeom prst="rect">
                <a:avLst/>
              </a:prstGeom>
              <a:noFill/>
            </p:spPr>
            <p:txBody>
              <a:bodyPr wrap="square">
                <a:spAutoFit/>
              </a:bodyPr>
              <a:lstStyle/>
              <a:p>
                <a:pPr>
                  <a:defRPr/>
                </a:pPr>
                <a:r>
                  <a:rPr lang="en-US" b="1" dirty="0">
                    <a:latin typeface="+mj-lt"/>
                    <a:ea typeface="+mn-ea"/>
                  </a:rPr>
                  <a:t>20</a:t>
                </a:r>
                <a:endParaRPr lang="en-US" b="1" dirty="0">
                  <a:latin typeface="+mj-lt"/>
                  <a:ea typeface="+mn-ea"/>
                  <a:cs typeface="Aharoni" pitchFamily="2" charset="-79"/>
                </a:endParaRPr>
              </a:p>
            </p:txBody>
          </p:sp>
        </p:grpSp>
        <p:sp>
          <p:nvSpPr>
            <p:cNvPr id="102" name="TextBox 101">
              <a:extLst>
                <a:ext uri="{FF2B5EF4-FFF2-40B4-BE49-F238E27FC236}">
                  <a16:creationId xmlns:a16="http://schemas.microsoft.com/office/drawing/2014/main" id="{925D6CB2-607B-4571-9E16-8530A706C1AA}"/>
                </a:ext>
              </a:extLst>
            </p:cNvPr>
            <p:cNvSpPr txBox="1"/>
            <p:nvPr/>
          </p:nvSpPr>
          <p:spPr>
            <a:xfrm>
              <a:off x="5652193" y="4303254"/>
              <a:ext cx="2627499" cy="494117"/>
            </a:xfrm>
            <a:prstGeom prst="rect">
              <a:avLst/>
            </a:prstGeom>
            <a:noFill/>
          </p:spPr>
          <p:txBody>
            <a:bodyPr wrap="square">
              <a:spAutoFit/>
            </a:bodyPr>
            <a:lstStyle/>
            <a:p>
              <a:pPr>
                <a:defRPr/>
              </a:pPr>
              <a:r>
                <a:rPr lang="en-US" sz="2400" b="1" dirty="0">
                  <a:latin typeface="HansonsHand" panose="020B7200000000000000" pitchFamily="34" charset="0"/>
                  <a:ea typeface="Adobe Fangsong Std R" pitchFamily="18" charset="-128"/>
                  <a:cs typeface="Aharoni" pitchFamily="2" charset="-79"/>
                </a:rPr>
                <a:t>Reginald Red</a:t>
              </a:r>
            </a:p>
          </p:txBody>
        </p:sp>
      </p:grpSp>
      <p:sp>
        <p:nvSpPr>
          <p:cNvPr id="115" name="TextBox 114">
            <a:extLst>
              <a:ext uri="{FF2B5EF4-FFF2-40B4-BE49-F238E27FC236}">
                <a16:creationId xmlns:a16="http://schemas.microsoft.com/office/drawing/2014/main" id="{925D6CB2-607B-4571-9E16-8530A706C1AA}"/>
              </a:ext>
            </a:extLst>
          </p:cNvPr>
          <p:cNvSpPr txBox="1"/>
          <p:nvPr/>
        </p:nvSpPr>
        <p:spPr>
          <a:xfrm>
            <a:off x="3082670" y="1586988"/>
            <a:ext cx="706177" cy="276999"/>
          </a:xfrm>
          <a:prstGeom prst="rect">
            <a:avLst/>
          </a:prstGeom>
          <a:noFill/>
        </p:spPr>
        <p:txBody>
          <a:bodyPr wrap="square">
            <a:spAutoFit/>
          </a:bodyPr>
          <a:lstStyle/>
          <a:p>
            <a:pPr>
              <a:defRPr/>
            </a:pPr>
            <a:r>
              <a:rPr lang="en-US" sz="1200" b="1" dirty="0">
                <a:latin typeface="+mj-lt"/>
                <a:ea typeface="+mn-ea"/>
              </a:rPr>
              <a:t>11    X</a:t>
            </a:r>
            <a:endParaRPr lang="en-US" sz="1200" b="1" dirty="0">
              <a:latin typeface="+mj-lt"/>
              <a:ea typeface="+mn-ea"/>
              <a:cs typeface="Aharoni" pitchFamily="2" charset="-79"/>
            </a:endParaRPr>
          </a:p>
        </p:txBody>
      </p:sp>
      <p:sp>
        <p:nvSpPr>
          <p:cNvPr id="116" name="TextBox 115">
            <a:extLst>
              <a:ext uri="{FF2B5EF4-FFF2-40B4-BE49-F238E27FC236}">
                <a16:creationId xmlns:a16="http://schemas.microsoft.com/office/drawing/2014/main" id="{925D6CB2-607B-4571-9E16-8530A706C1AA}"/>
              </a:ext>
            </a:extLst>
          </p:cNvPr>
          <p:cNvSpPr txBox="1"/>
          <p:nvPr/>
        </p:nvSpPr>
        <p:spPr>
          <a:xfrm>
            <a:off x="5519502" y="1586988"/>
            <a:ext cx="838200" cy="276999"/>
          </a:xfrm>
          <a:prstGeom prst="rect">
            <a:avLst/>
          </a:prstGeom>
          <a:noFill/>
        </p:spPr>
        <p:txBody>
          <a:bodyPr wrap="square">
            <a:spAutoFit/>
          </a:bodyPr>
          <a:lstStyle/>
          <a:p>
            <a:pPr>
              <a:defRPr/>
            </a:pPr>
            <a:r>
              <a:rPr lang="en-US" sz="1200" b="1" dirty="0">
                <a:latin typeface="+mj-lt"/>
                <a:ea typeface="+mn-ea"/>
              </a:rPr>
              <a:t>16   20</a:t>
            </a:r>
            <a:endParaRPr lang="en-US" sz="1200" b="1" dirty="0">
              <a:latin typeface="+mj-lt"/>
              <a:ea typeface="+mn-ea"/>
              <a:cs typeface="Aharoni" pitchFamily="2" charset="-79"/>
            </a:endParaRPr>
          </a:p>
        </p:txBody>
      </p:sp>
      <p:sp>
        <p:nvSpPr>
          <p:cNvPr id="53" name="TextBox 52">
            <a:extLst>
              <a:ext uri="{FF2B5EF4-FFF2-40B4-BE49-F238E27FC236}">
                <a16:creationId xmlns:a16="http://schemas.microsoft.com/office/drawing/2014/main" id="{925D6CB2-607B-4571-9E16-8530A706C1AA}"/>
              </a:ext>
            </a:extLst>
          </p:cNvPr>
          <p:cNvSpPr txBox="1"/>
          <p:nvPr/>
        </p:nvSpPr>
        <p:spPr>
          <a:xfrm>
            <a:off x="1034588" y="1301960"/>
            <a:ext cx="322938" cy="338554"/>
          </a:xfrm>
          <a:prstGeom prst="rect">
            <a:avLst/>
          </a:prstGeom>
          <a:noFill/>
        </p:spPr>
        <p:txBody>
          <a:bodyPr wrap="square">
            <a:spAutoFit/>
          </a:bodyPr>
          <a:lstStyle/>
          <a:p>
            <a:pPr>
              <a:defRPr/>
            </a:pPr>
            <a:r>
              <a:rPr lang="en-US" sz="1600" b="1" dirty="0">
                <a:latin typeface="Verdana" panose="020B0604030504040204" pitchFamily="34" charset="0"/>
                <a:ea typeface="Verdana" panose="020B0604030504040204" pitchFamily="34" charset="0"/>
              </a:rPr>
              <a:t>X</a:t>
            </a:r>
            <a:endParaRPr lang="en-US" sz="1200" b="1" spc="-50" dirty="0">
              <a:latin typeface="Verdana" panose="020B0604030504040204" pitchFamily="34" charset="0"/>
              <a:ea typeface="Verdana" panose="020B0604030504040204" pitchFamily="34" charset="0"/>
              <a:cs typeface="Aharoni" pitchFamily="2" charset="-79"/>
            </a:endParaRPr>
          </a:p>
        </p:txBody>
      </p:sp>
      <p:sp>
        <p:nvSpPr>
          <p:cNvPr id="54" name="TextBox 53">
            <a:extLst>
              <a:ext uri="{FF2B5EF4-FFF2-40B4-BE49-F238E27FC236}">
                <a16:creationId xmlns:a16="http://schemas.microsoft.com/office/drawing/2014/main" id="{925D6CB2-607B-4571-9E16-8530A706C1AA}"/>
              </a:ext>
            </a:extLst>
          </p:cNvPr>
          <p:cNvSpPr txBox="1"/>
          <p:nvPr/>
        </p:nvSpPr>
        <p:spPr>
          <a:xfrm>
            <a:off x="6584229" y="1297361"/>
            <a:ext cx="322938" cy="338554"/>
          </a:xfrm>
          <a:prstGeom prst="rect">
            <a:avLst/>
          </a:prstGeom>
          <a:noFill/>
        </p:spPr>
        <p:txBody>
          <a:bodyPr wrap="square">
            <a:spAutoFit/>
          </a:bodyPr>
          <a:lstStyle/>
          <a:p>
            <a:pPr>
              <a:defRPr/>
            </a:pPr>
            <a:r>
              <a:rPr lang="en-US" sz="1600" b="1" dirty="0">
                <a:latin typeface="Verdana" panose="020B0604030504040204" pitchFamily="34" charset="0"/>
                <a:ea typeface="Verdana" panose="020B0604030504040204" pitchFamily="34" charset="0"/>
              </a:rPr>
              <a:t>X</a:t>
            </a:r>
            <a:endParaRPr lang="en-US" sz="1200" b="1" spc="-50" dirty="0">
              <a:latin typeface="Verdana" panose="020B0604030504040204" pitchFamily="34" charset="0"/>
              <a:ea typeface="Verdana" panose="020B0604030504040204" pitchFamily="34" charset="0"/>
              <a:cs typeface="Aharoni" pitchFamily="2" charset="-79"/>
            </a:endParaRPr>
          </a:p>
        </p:txBody>
      </p:sp>
      <p:sp>
        <p:nvSpPr>
          <p:cNvPr id="55" name="TextBox 54">
            <a:extLst>
              <a:ext uri="{FF2B5EF4-FFF2-40B4-BE49-F238E27FC236}">
                <a16:creationId xmlns:a16="http://schemas.microsoft.com/office/drawing/2014/main" id="{925D6CB2-607B-4571-9E16-8530A706C1AA}"/>
              </a:ext>
            </a:extLst>
          </p:cNvPr>
          <p:cNvSpPr txBox="1"/>
          <p:nvPr/>
        </p:nvSpPr>
        <p:spPr>
          <a:xfrm>
            <a:off x="1233802" y="1333591"/>
            <a:ext cx="376522" cy="276999"/>
          </a:xfrm>
          <a:prstGeom prst="rect">
            <a:avLst/>
          </a:prstGeom>
          <a:noFill/>
        </p:spPr>
        <p:txBody>
          <a:bodyPr wrap="square">
            <a:spAutoFit/>
          </a:bodyPr>
          <a:lstStyle/>
          <a:p>
            <a:pPr>
              <a:defRPr/>
            </a:pPr>
            <a:r>
              <a:rPr lang="en-US" sz="1200" b="1" spc="-50" dirty="0">
                <a:latin typeface="+mj-lt"/>
                <a:ea typeface="+mn-ea"/>
              </a:rPr>
              <a:t>10</a:t>
            </a:r>
            <a:endParaRPr lang="en-US" sz="1200" b="1" spc="-50" dirty="0">
              <a:latin typeface="+mj-lt"/>
              <a:ea typeface="+mn-ea"/>
              <a:cs typeface="Aharoni" pitchFamily="2" charset="-79"/>
            </a:endParaRPr>
          </a:p>
        </p:txBody>
      </p:sp>
      <p:sp>
        <p:nvSpPr>
          <p:cNvPr id="56" name="TextBox 55">
            <a:extLst>
              <a:ext uri="{FF2B5EF4-FFF2-40B4-BE49-F238E27FC236}">
                <a16:creationId xmlns:a16="http://schemas.microsoft.com/office/drawing/2014/main" id="{925D6CB2-607B-4571-9E16-8530A706C1AA}"/>
              </a:ext>
            </a:extLst>
          </p:cNvPr>
          <p:cNvSpPr txBox="1"/>
          <p:nvPr/>
        </p:nvSpPr>
        <p:spPr>
          <a:xfrm>
            <a:off x="6773052" y="1340715"/>
            <a:ext cx="376522" cy="276999"/>
          </a:xfrm>
          <a:prstGeom prst="rect">
            <a:avLst/>
          </a:prstGeom>
          <a:noFill/>
        </p:spPr>
        <p:txBody>
          <a:bodyPr wrap="square">
            <a:spAutoFit/>
          </a:bodyPr>
          <a:lstStyle/>
          <a:p>
            <a:pPr algn="ctr">
              <a:defRPr/>
            </a:pPr>
            <a:r>
              <a:rPr lang="en-US" sz="1200" b="1" spc="-50" dirty="0">
                <a:latin typeface="+mj-lt"/>
                <a:ea typeface="+mn-ea"/>
              </a:rPr>
              <a:t>5</a:t>
            </a:r>
            <a:endParaRPr lang="en-US" sz="1200" b="1" spc="-50" dirty="0">
              <a:latin typeface="+mj-lt"/>
              <a:ea typeface="+mn-ea"/>
              <a:cs typeface="Aharoni" pitchFamily="2" charset="-79"/>
            </a:endParaRPr>
          </a:p>
        </p:txBody>
      </p:sp>
    </p:spTree>
    <p:custDataLst>
      <p:tags r:id="rId1"/>
    </p:custDataLst>
  </p:cSld>
  <p:clrMapOvr>
    <a:masterClrMapping/>
  </p:clrMapOvr>
  <p:transition spd="slow" advTm="65211">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500"/>
                                        <p:tgtEl>
                                          <p:spTgt spid="78"/>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fade">
                                      <p:cBhvr>
                                        <p:cTn id="70" dur="500"/>
                                        <p:tgtEl>
                                          <p:spTgt spid="1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15" grpId="0"/>
      <p:bldP spid="116"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491248B-6171-4002-9C26-FDDE26C60408}"/>
              </a:ext>
            </a:extLst>
          </p:cNvPr>
          <p:cNvPicPr>
            <a:picLocks noChangeAspect="1"/>
          </p:cNvPicPr>
          <p:nvPr/>
        </p:nvPicPr>
        <p:blipFill rotWithShape="1">
          <a:blip r:embed="rId4">
            <a:extLst>
              <a:ext uri="{28A0092B-C50C-407E-A947-70E740481C1C}">
                <a14:useLocalDpi xmlns:a14="http://schemas.microsoft.com/office/drawing/2010/main" val="0"/>
              </a:ext>
            </a:extLst>
          </a:blip>
          <a:srcRect l="2076" t="16985" r="24252" b="42798"/>
          <a:stretch/>
        </p:blipFill>
        <p:spPr>
          <a:xfrm>
            <a:off x="99759" y="1352134"/>
            <a:ext cx="8909426" cy="3758184"/>
          </a:xfrm>
          <a:prstGeom prst="rect">
            <a:avLst/>
          </a:prstGeom>
        </p:spPr>
      </p:pic>
      <p:sp>
        <p:nvSpPr>
          <p:cNvPr id="25" name="TextBox 24">
            <a:extLst>
              <a:ext uri="{FF2B5EF4-FFF2-40B4-BE49-F238E27FC236}">
                <a16:creationId xmlns:a16="http://schemas.microsoft.com/office/drawing/2014/main" id="{925D6CB2-607B-4571-9E16-8530A706C1AA}"/>
              </a:ext>
            </a:extLst>
          </p:cNvPr>
          <p:cNvSpPr txBox="1"/>
          <p:nvPr/>
        </p:nvSpPr>
        <p:spPr>
          <a:xfrm>
            <a:off x="397870" y="1529598"/>
            <a:ext cx="786161" cy="338554"/>
          </a:xfrm>
          <a:prstGeom prst="rect">
            <a:avLst/>
          </a:prstGeom>
          <a:noFill/>
        </p:spPr>
        <p:txBody>
          <a:bodyPr wrap="square">
            <a:spAutoFit/>
          </a:bodyPr>
          <a:lstStyle/>
          <a:p>
            <a:pPr>
              <a:defRPr/>
            </a:pPr>
            <a:r>
              <a:rPr lang="en-US" sz="1600" b="1" dirty="0">
                <a:latin typeface="+mj-lt"/>
                <a:ea typeface="+mn-ea"/>
              </a:rPr>
              <a:t>09 05</a:t>
            </a:r>
            <a:endParaRPr lang="en-US" sz="1600" b="1" dirty="0">
              <a:latin typeface="+mj-lt"/>
              <a:ea typeface="+mn-ea"/>
              <a:cs typeface="Aharoni" pitchFamily="2" charset="-79"/>
            </a:endParaRPr>
          </a:p>
        </p:txBody>
      </p:sp>
      <p:sp>
        <p:nvSpPr>
          <p:cNvPr id="36" name="TextBox 35"/>
          <p:cNvSpPr txBox="1"/>
          <p:nvPr/>
        </p:nvSpPr>
        <p:spPr>
          <a:xfrm>
            <a:off x="4150081" y="4038514"/>
            <a:ext cx="391633" cy="461665"/>
          </a:xfrm>
          <a:prstGeom prst="rect">
            <a:avLst/>
          </a:prstGeom>
          <a:noFill/>
        </p:spPr>
        <p:txBody>
          <a:bodyPr wrap="square" rtlCol="0">
            <a:spAutoFit/>
          </a:bodyPr>
          <a:lstStyle/>
          <a:p>
            <a:endParaRPr lang="en-US" sz="2400" b="1" dirty="0">
              <a:latin typeface="+mj-lt"/>
            </a:endParaRPr>
          </a:p>
        </p:txBody>
      </p:sp>
      <p:sp>
        <p:nvSpPr>
          <p:cNvPr id="37" name="TextBox 36"/>
          <p:cNvSpPr txBox="1"/>
          <p:nvPr/>
        </p:nvSpPr>
        <p:spPr>
          <a:xfrm>
            <a:off x="4312006" y="3289363"/>
            <a:ext cx="391633" cy="523220"/>
          </a:xfrm>
          <a:prstGeom prst="rect">
            <a:avLst/>
          </a:prstGeom>
          <a:noFill/>
        </p:spPr>
        <p:txBody>
          <a:bodyPr wrap="square" rtlCol="0">
            <a:spAutoFit/>
          </a:bodyPr>
          <a:lstStyle/>
          <a:p>
            <a:endParaRPr lang="en-US" sz="2800" b="1" dirty="0">
              <a:latin typeface="+mj-lt"/>
            </a:endParaRPr>
          </a:p>
        </p:txBody>
      </p:sp>
      <p:sp>
        <p:nvSpPr>
          <p:cNvPr id="38" name="TextBox 37">
            <a:extLst>
              <a:ext uri="{FF2B5EF4-FFF2-40B4-BE49-F238E27FC236}">
                <a16:creationId xmlns:a16="http://schemas.microsoft.com/office/drawing/2014/main" id="{925D6CB2-607B-4571-9E16-8530A706C1AA}"/>
              </a:ext>
            </a:extLst>
          </p:cNvPr>
          <p:cNvSpPr txBox="1"/>
          <p:nvPr/>
        </p:nvSpPr>
        <p:spPr>
          <a:xfrm>
            <a:off x="1330682" y="1529522"/>
            <a:ext cx="838200" cy="338554"/>
          </a:xfrm>
          <a:prstGeom prst="rect">
            <a:avLst/>
          </a:prstGeom>
          <a:noFill/>
        </p:spPr>
        <p:txBody>
          <a:bodyPr wrap="square">
            <a:spAutoFit/>
          </a:bodyPr>
          <a:lstStyle/>
          <a:p>
            <a:pPr>
              <a:defRPr/>
            </a:pPr>
            <a:r>
              <a:rPr lang="en-US" sz="1600" b="1" dirty="0">
                <a:latin typeface="+mj-lt"/>
                <a:ea typeface="+mn-ea"/>
              </a:rPr>
              <a:t>BLUE</a:t>
            </a:r>
            <a:endParaRPr lang="en-US" sz="1600" b="1" dirty="0">
              <a:latin typeface="+mj-lt"/>
              <a:ea typeface="+mn-ea"/>
              <a:cs typeface="Aharoni" pitchFamily="2" charset="-79"/>
            </a:endParaRPr>
          </a:p>
        </p:txBody>
      </p:sp>
      <p:sp>
        <p:nvSpPr>
          <p:cNvPr id="39" name="TextBox 38"/>
          <p:cNvSpPr txBox="1"/>
          <p:nvPr/>
        </p:nvSpPr>
        <p:spPr>
          <a:xfrm>
            <a:off x="3800981" y="1458433"/>
            <a:ext cx="304800" cy="307777"/>
          </a:xfrm>
          <a:prstGeom prst="rect">
            <a:avLst/>
          </a:prstGeom>
          <a:noFill/>
        </p:spPr>
        <p:txBody>
          <a:bodyPr wrap="square" rtlCol="0">
            <a:spAutoFit/>
          </a:bodyPr>
          <a:lstStyle/>
          <a:p>
            <a:r>
              <a:rPr lang="en-US" sz="1400" b="1" dirty="0">
                <a:latin typeface="+mj-lt"/>
              </a:rPr>
              <a:t>x</a:t>
            </a:r>
          </a:p>
        </p:txBody>
      </p:sp>
      <p:sp>
        <p:nvSpPr>
          <p:cNvPr id="40" name="TextBox 39"/>
          <p:cNvSpPr txBox="1"/>
          <p:nvPr/>
        </p:nvSpPr>
        <p:spPr>
          <a:xfrm>
            <a:off x="5195616" y="1555899"/>
            <a:ext cx="304800" cy="307777"/>
          </a:xfrm>
          <a:prstGeom prst="rect">
            <a:avLst/>
          </a:prstGeom>
          <a:noFill/>
        </p:spPr>
        <p:txBody>
          <a:bodyPr wrap="square" rtlCol="0">
            <a:spAutoFit/>
          </a:bodyPr>
          <a:lstStyle/>
          <a:p>
            <a:r>
              <a:rPr lang="en-US" sz="1400" b="1" dirty="0">
                <a:latin typeface="+mj-lt"/>
              </a:rPr>
              <a:t>x</a:t>
            </a:r>
          </a:p>
        </p:txBody>
      </p:sp>
      <p:sp>
        <p:nvSpPr>
          <p:cNvPr id="41" name="TextBox 40"/>
          <p:cNvSpPr txBox="1"/>
          <p:nvPr/>
        </p:nvSpPr>
        <p:spPr>
          <a:xfrm>
            <a:off x="5195616" y="3700811"/>
            <a:ext cx="304800" cy="707886"/>
          </a:xfrm>
          <a:prstGeom prst="rect">
            <a:avLst/>
          </a:prstGeom>
          <a:noFill/>
        </p:spPr>
        <p:txBody>
          <a:bodyPr wrap="square" rtlCol="0">
            <a:spAutoFit/>
          </a:bodyPr>
          <a:lstStyle/>
          <a:p>
            <a:r>
              <a:rPr lang="en-US" sz="4000" b="1" dirty="0">
                <a:latin typeface="+mj-lt"/>
              </a:rPr>
              <a:t>x</a:t>
            </a:r>
          </a:p>
        </p:txBody>
      </p:sp>
      <p:sp>
        <p:nvSpPr>
          <p:cNvPr id="42" name="TextBox 41">
            <a:extLst>
              <a:ext uri="{FF2B5EF4-FFF2-40B4-BE49-F238E27FC236}">
                <a16:creationId xmlns:a16="http://schemas.microsoft.com/office/drawing/2014/main" id="{925D6CB2-607B-4571-9E16-8530A706C1AA}"/>
              </a:ext>
            </a:extLst>
          </p:cNvPr>
          <p:cNvSpPr txBox="1"/>
          <p:nvPr/>
        </p:nvSpPr>
        <p:spPr>
          <a:xfrm>
            <a:off x="6359882" y="1515583"/>
            <a:ext cx="838200" cy="338554"/>
          </a:xfrm>
          <a:prstGeom prst="rect">
            <a:avLst/>
          </a:prstGeom>
          <a:noFill/>
        </p:spPr>
        <p:txBody>
          <a:bodyPr wrap="square">
            <a:spAutoFit/>
          </a:bodyPr>
          <a:lstStyle/>
          <a:p>
            <a:pPr>
              <a:defRPr/>
            </a:pPr>
            <a:r>
              <a:rPr lang="en-US" sz="1600" b="1" dirty="0">
                <a:latin typeface="+mj-lt"/>
                <a:ea typeface="+mn-ea"/>
              </a:rPr>
              <a:t>RED</a:t>
            </a:r>
            <a:endParaRPr lang="en-US" sz="1600" b="1" dirty="0">
              <a:latin typeface="+mj-lt"/>
              <a:ea typeface="+mn-ea"/>
              <a:cs typeface="Aharoni" pitchFamily="2" charset="-79"/>
            </a:endParaRPr>
          </a:p>
        </p:txBody>
      </p:sp>
      <p:sp>
        <p:nvSpPr>
          <p:cNvPr id="43" name="TextBox 42">
            <a:extLst>
              <a:ext uri="{FF2B5EF4-FFF2-40B4-BE49-F238E27FC236}">
                <a16:creationId xmlns:a16="http://schemas.microsoft.com/office/drawing/2014/main" id="{925D6CB2-607B-4571-9E16-8530A706C1AA}"/>
              </a:ext>
            </a:extLst>
          </p:cNvPr>
          <p:cNvSpPr txBox="1"/>
          <p:nvPr/>
        </p:nvSpPr>
        <p:spPr>
          <a:xfrm>
            <a:off x="371981" y="1915958"/>
            <a:ext cx="501501" cy="338554"/>
          </a:xfrm>
          <a:prstGeom prst="rect">
            <a:avLst/>
          </a:prstGeom>
          <a:noFill/>
        </p:spPr>
        <p:txBody>
          <a:bodyPr wrap="square">
            <a:spAutoFit/>
          </a:bodyPr>
          <a:lstStyle/>
          <a:p>
            <a:pPr>
              <a:defRPr/>
            </a:pPr>
            <a:r>
              <a:rPr lang="en-US" sz="1600" b="1" dirty="0">
                <a:latin typeface="+mj-lt"/>
                <a:ea typeface="+mn-ea"/>
              </a:rPr>
              <a:t>15</a:t>
            </a:r>
            <a:endParaRPr lang="en-US" sz="1600" b="1" dirty="0">
              <a:latin typeface="+mj-lt"/>
              <a:ea typeface="+mn-ea"/>
              <a:cs typeface="Aharoni" pitchFamily="2" charset="-79"/>
            </a:endParaRPr>
          </a:p>
        </p:txBody>
      </p:sp>
      <p:sp>
        <p:nvSpPr>
          <p:cNvPr id="44" name="TextBox 43">
            <a:extLst>
              <a:ext uri="{FF2B5EF4-FFF2-40B4-BE49-F238E27FC236}">
                <a16:creationId xmlns:a16="http://schemas.microsoft.com/office/drawing/2014/main" id="{925D6CB2-607B-4571-9E16-8530A706C1AA}"/>
              </a:ext>
            </a:extLst>
          </p:cNvPr>
          <p:cNvSpPr txBox="1"/>
          <p:nvPr/>
        </p:nvSpPr>
        <p:spPr>
          <a:xfrm>
            <a:off x="1055369" y="1915958"/>
            <a:ext cx="311393" cy="338554"/>
          </a:xfrm>
          <a:prstGeom prst="rect">
            <a:avLst/>
          </a:prstGeom>
          <a:noFill/>
        </p:spPr>
        <p:txBody>
          <a:bodyPr wrap="square">
            <a:spAutoFit/>
          </a:bodyPr>
          <a:lstStyle/>
          <a:p>
            <a:pPr>
              <a:defRPr/>
            </a:pPr>
            <a:r>
              <a:rPr lang="en-US" sz="1600" b="1" dirty="0">
                <a:latin typeface="+mj-lt"/>
                <a:ea typeface="+mn-ea"/>
              </a:rPr>
              <a:t>8</a:t>
            </a:r>
            <a:endParaRPr lang="en-US" sz="1600" b="1" dirty="0">
              <a:latin typeface="+mj-lt"/>
              <a:ea typeface="+mn-ea"/>
              <a:cs typeface="Aharoni" pitchFamily="2" charset="-79"/>
            </a:endParaRPr>
          </a:p>
        </p:txBody>
      </p:sp>
      <p:sp>
        <p:nvSpPr>
          <p:cNvPr id="45" name="TextBox 44">
            <a:extLst>
              <a:ext uri="{FF2B5EF4-FFF2-40B4-BE49-F238E27FC236}">
                <a16:creationId xmlns:a16="http://schemas.microsoft.com/office/drawing/2014/main" id="{925D6CB2-607B-4571-9E16-8530A706C1AA}"/>
              </a:ext>
            </a:extLst>
          </p:cNvPr>
          <p:cNvSpPr txBox="1"/>
          <p:nvPr/>
        </p:nvSpPr>
        <p:spPr>
          <a:xfrm>
            <a:off x="1599933" y="1915958"/>
            <a:ext cx="551651" cy="338554"/>
          </a:xfrm>
          <a:prstGeom prst="rect">
            <a:avLst/>
          </a:prstGeom>
          <a:noFill/>
        </p:spPr>
        <p:txBody>
          <a:bodyPr wrap="square">
            <a:spAutoFit/>
          </a:bodyPr>
          <a:lstStyle/>
          <a:p>
            <a:pPr>
              <a:defRPr/>
            </a:pPr>
            <a:r>
              <a:rPr lang="en-US" sz="1600" b="1" dirty="0">
                <a:latin typeface="+mj-lt"/>
                <a:ea typeface="+mn-ea"/>
              </a:rPr>
              <a:t>10</a:t>
            </a:r>
            <a:endParaRPr lang="en-US" sz="1600" b="1" dirty="0">
              <a:latin typeface="+mj-lt"/>
              <a:ea typeface="+mn-ea"/>
              <a:cs typeface="Aharoni" pitchFamily="2" charset="-79"/>
            </a:endParaRPr>
          </a:p>
        </p:txBody>
      </p:sp>
      <p:sp>
        <p:nvSpPr>
          <p:cNvPr id="46" name="TextBox 45">
            <a:extLst>
              <a:ext uri="{FF2B5EF4-FFF2-40B4-BE49-F238E27FC236}">
                <a16:creationId xmlns:a16="http://schemas.microsoft.com/office/drawing/2014/main" id="{925D6CB2-607B-4571-9E16-8530A706C1AA}"/>
              </a:ext>
            </a:extLst>
          </p:cNvPr>
          <p:cNvSpPr txBox="1"/>
          <p:nvPr/>
        </p:nvSpPr>
        <p:spPr>
          <a:xfrm>
            <a:off x="2238027" y="1915958"/>
            <a:ext cx="432021" cy="338554"/>
          </a:xfrm>
          <a:prstGeom prst="rect">
            <a:avLst/>
          </a:prstGeom>
          <a:noFill/>
        </p:spPr>
        <p:txBody>
          <a:bodyPr wrap="square">
            <a:spAutoFit/>
          </a:bodyPr>
          <a:lstStyle/>
          <a:p>
            <a:pPr>
              <a:defRPr/>
            </a:pPr>
            <a:r>
              <a:rPr lang="en-US" sz="1600" b="1" dirty="0">
                <a:latin typeface="+mj-lt"/>
              </a:rPr>
              <a:t>47</a:t>
            </a:r>
            <a:endParaRPr lang="en-US" sz="1600" b="1" dirty="0">
              <a:latin typeface="+mj-lt"/>
              <a:ea typeface="+mn-ea"/>
              <a:cs typeface="Aharoni" pitchFamily="2" charset="-79"/>
            </a:endParaRPr>
          </a:p>
        </p:txBody>
      </p:sp>
      <p:sp>
        <p:nvSpPr>
          <p:cNvPr id="47" name="TextBox 46">
            <a:extLst>
              <a:ext uri="{FF2B5EF4-FFF2-40B4-BE49-F238E27FC236}">
                <a16:creationId xmlns:a16="http://schemas.microsoft.com/office/drawing/2014/main" id="{925D6CB2-607B-4571-9E16-8530A706C1AA}"/>
              </a:ext>
            </a:extLst>
          </p:cNvPr>
          <p:cNvSpPr txBox="1"/>
          <p:nvPr/>
        </p:nvSpPr>
        <p:spPr>
          <a:xfrm>
            <a:off x="2868617" y="1915958"/>
            <a:ext cx="455912" cy="338554"/>
          </a:xfrm>
          <a:prstGeom prst="rect">
            <a:avLst/>
          </a:prstGeom>
          <a:noFill/>
        </p:spPr>
        <p:txBody>
          <a:bodyPr wrap="square">
            <a:spAutoFit/>
          </a:bodyPr>
          <a:lstStyle/>
          <a:p>
            <a:pPr>
              <a:defRPr/>
            </a:pPr>
            <a:r>
              <a:rPr lang="en-US" sz="1600" b="1" dirty="0">
                <a:latin typeface="+mj-lt"/>
              </a:rPr>
              <a:t>23</a:t>
            </a:r>
            <a:endParaRPr lang="en-US" sz="1600" b="1" dirty="0">
              <a:latin typeface="+mj-lt"/>
              <a:ea typeface="+mn-ea"/>
              <a:cs typeface="Aharoni" pitchFamily="2" charset="-79"/>
            </a:endParaRPr>
          </a:p>
        </p:txBody>
      </p:sp>
      <p:sp>
        <p:nvSpPr>
          <p:cNvPr id="48" name="TextBox 47">
            <a:extLst>
              <a:ext uri="{FF2B5EF4-FFF2-40B4-BE49-F238E27FC236}">
                <a16:creationId xmlns:a16="http://schemas.microsoft.com/office/drawing/2014/main" id="{925D6CB2-607B-4571-9E16-8530A706C1AA}"/>
              </a:ext>
            </a:extLst>
          </p:cNvPr>
          <p:cNvSpPr txBox="1"/>
          <p:nvPr/>
        </p:nvSpPr>
        <p:spPr>
          <a:xfrm>
            <a:off x="3540482" y="1915958"/>
            <a:ext cx="311393" cy="338554"/>
          </a:xfrm>
          <a:prstGeom prst="rect">
            <a:avLst/>
          </a:prstGeom>
          <a:noFill/>
        </p:spPr>
        <p:txBody>
          <a:bodyPr wrap="square">
            <a:spAutoFit/>
          </a:bodyPr>
          <a:lstStyle/>
          <a:p>
            <a:pPr>
              <a:defRPr/>
            </a:pPr>
            <a:r>
              <a:rPr lang="en-US" sz="1600" b="1" dirty="0">
                <a:latin typeface="+mj-lt"/>
                <a:ea typeface="+mn-ea"/>
              </a:rPr>
              <a:t>2</a:t>
            </a:r>
            <a:endParaRPr lang="en-US" sz="1600" b="1" dirty="0">
              <a:latin typeface="+mj-lt"/>
              <a:ea typeface="+mn-ea"/>
              <a:cs typeface="Aharoni" pitchFamily="2" charset="-79"/>
            </a:endParaRPr>
          </a:p>
        </p:txBody>
      </p:sp>
      <p:sp>
        <p:nvSpPr>
          <p:cNvPr id="49" name="TextBox 48">
            <a:extLst>
              <a:ext uri="{FF2B5EF4-FFF2-40B4-BE49-F238E27FC236}">
                <a16:creationId xmlns:a16="http://schemas.microsoft.com/office/drawing/2014/main" id="{925D6CB2-607B-4571-9E16-8530A706C1AA}"/>
              </a:ext>
            </a:extLst>
          </p:cNvPr>
          <p:cNvSpPr txBox="1"/>
          <p:nvPr/>
        </p:nvSpPr>
        <p:spPr>
          <a:xfrm>
            <a:off x="5457871"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9</a:t>
            </a:r>
          </a:p>
        </p:txBody>
      </p:sp>
      <p:sp>
        <p:nvSpPr>
          <p:cNvPr id="50" name="TextBox 49">
            <a:extLst>
              <a:ext uri="{FF2B5EF4-FFF2-40B4-BE49-F238E27FC236}">
                <a16:creationId xmlns:a16="http://schemas.microsoft.com/office/drawing/2014/main" id="{925D6CB2-607B-4571-9E16-8530A706C1AA}"/>
              </a:ext>
            </a:extLst>
          </p:cNvPr>
          <p:cNvSpPr txBox="1"/>
          <p:nvPr/>
        </p:nvSpPr>
        <p:spPr>
          <a:xfrm>
            <a:off x="7223305" y="1915958"/>
            <a:ext cx="455912" cy="338554"/>
          </a:xfrm>
          <a:prstGeom prst="rect">
            <a:avLst/>
          </a:prstGeom>
          <a:noFill/>
        </p:spPr>
        <p:txBody>
          <a:bodyPr wrap="square">
            <a:spAutoFit/>
          </a:bodyPr>
          <a:lstStyle/>
          <a:p>
            <a:pPr>
              <a:defRPr/>
            </a:pPr>
            <a:r>
              <a:rPr lang="en-US" sz="1600" b="1" dirty="0">
                <a:latin typeface="+mj-lt"/>
              </a:rPr>
              <a:t>14</a:t>
            </a:r>
            <a:endParaRPr lang="en-US" sz="1600" b="1" dirty="0">
              <a:latin typeface="+mj-lt"/>
              <a:ea typeface="+mn-ea"/>
              <a:cs typeface="Aharoni" pitchFamily="2" charset="-79"/>
            </a:endParaRPr>
          </a:p>
        </p:txBody>
      </p:sp>
      <p:sp>
        <p:nvSpPr>
          <p:cNvPr id="51" name="TextBox 50">
            <a:extLst>
              <a:ext uri="{FF2B5EF4-FFF2-40B4-BE49-F238E27FC236}">
                <a16:creationId xmlns:a16="http://schemas.microsoft.com/office/drawing/2014/main" id="{925D6CB2-607B-4571-9E16-8530A706C1AA}"/>
              </a:ext>
            </a:extLst>
          </p:cNvPr>
          <p:cNvSpPr txBox="1"/>
          <p:nvPr/>
        </p:nvSpPr>
        <p:spPr>
          <a:xfrm>
            <a:off x="6055718"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3</a:t>
            </a:r>
          </a:p>
        </p:txBody>
      </p:sp>
      <p:sp>
        <p:nvSpPr>
          <p:cNvPr id="52" name="TextBox 51">
            <a:extLst>
              <a:ext uri="{FF2B5EF4-FFF2-40B4-BE49-F238E27FC236}">
                <a16:creationId xmlns:a16="http://schemas.microsoft.com/office/drawing/2014/main" id="{925D6CB2-607B-4571-9E16-8530A706C1AA}"/>
              </a:ext>
            </a:extLst>
          </p:cNvPr>
          <p:cNvSpPr txBox="1"/>
          <p:nvPr/>
        </p:nvSpPr>
        <p:spPr>
          <a:xfrm>
            <a:off x="6683790"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1</a:t>
            </a:r>
          </a:p>
        </p:txBody>
      </p:sp>
      <p:sp>
        <p:nvSpPr>
          <p:cNvPr id="53" name="TextBox 52">
            <a:extLst>
              <a:ext uri="{FF2B5EF4-FFF2-40B4-BE49-F238E27FC236}">
                <a16:creationId xmlns:a16="http://schemas.microsoft.com/office/drawing/2014/main" id="{925D6CB2-607B-4571-9E16-8530A706C1AA}"/>
              </a:ext>
            </a:extLst>
          </p:cNvPr>
          <p:cNvSpPr txBox="1"/>
          <p:nvPr/>
        </p:nvSpPr>
        <p:spPr>
          <a:xfrm>
            <a:off x="7925949" y="1915958"/>
            <a:ext cx="451545" cy="338554"/>
          </a:xfrm>
          <a:prstGeom prst="rect">
            <a:avLst/>
          </a:prstGeom>
          <a:noFill/>
        </p:spPr>
        <p:txBody>
          <a:bodyPr wrap="square">
            <a:spAutoFit/>
          </a:bodyPr>
          <a:lstStyle/>
          <a:p>
            <a:pPr>
              <a:defRPr/>
            </a:pPr>
            <a:r>
              <a:rPr lang="en-US" sz="1600" b="1" dirty="0">
                <a:latin typeface="+mj-lt"/>
                <a:ea typeface="+mn-ea"/>
                <a:cs typeface="Aharoni" pitchFamily="2" charset="-79"/>
              </a:rPr>
              <a:t>5</a:t>
            </a:r>
          </a:p>
        </p:txBody>
      </p:sp>
      <p:sp>
        <p:nvSpPr>
          <p:cNvPr id="54" name="TextBox 53">
            <a:extLst>
              <a:ext uri="{FF2B5EF4-FFF2-40B4-BE49-F238E27FC236}">
                <a16:creationId xmlns:a16="http://schemas.microsoft.com/office/drawing/2014/main" id="{925D6CB2-607B-4571-9E16-8530A706C1AA}"/>
              </a:ext>
            </a:extLst>
          </p:cNvPr>
          <p:cNvSpPr txBox="1"/>
          <p:nvPr/>
        </p:nvSpPr>
        <p:spPr>
          <a:xfrm>
            <a:off x="8559049" y="1915958"/>
            <a:ext cx="342533" cy="338554"/>
          </a:xfrm>
          <a:prstGeom prst="rect">
            <a:avLst/>
          </a:prstGeom>
          <a:noFill/>
        </p:spPr>
        <p:txBody>
          <a:bodyPr wrap="square">
            <a:spAutoFit/>
          </a:bodyPr>
          <a:lstStyle/>
          <a:p>
            <a:pPr>
              <a:defRPr/>
            </a:pPr>
            <a:r>
              <a:rPr lang="en-US" sz="1600" b="1" dirty="0">
                <a:latin typeface="+mj-lt"/>
                <a:ea typeface="+mn-ea"/>
                <a:cs typeface="Aharoni" pitchFamily="2" charset="-79"/>
              </a:rPr>
              <a:t>7</a:t>
            </a:r>
          </a:p>
        </p:txBody>
      </p:sp>
      <p:sp>
        <p:nvSpPr>
          <p:cNvPr id="55" name="TextBox 54">
            <a:extLst>
              <a:ext uri="{FF2B5EF4-FFF2-40B4-BE49-F238E27FC236}">
                <a16:creationId xmlns:a16="http://schemas.microsoft.com/office/drawing/2014/main" id="{925D6CB2-607B-4571-9E16-8530A706C1AA}"/>
              </a:ext>
            </a:extLst>
          </p:cNvPr>
          <p:cNvSpPr txBox="1"/>
          <p:nvPr/>
        </p:nvSpPr>
        <p:spPr>
          <a:xfrm>
            <a:off x="3082670" y="1586988"/>
            <a:ext cx="706177" cy="276999"/>
          </a:xfrm>
          <a:prstGeom prst="rect">
            <a:avLst/>
          </a:prstGeom>
          <a:noFill/>
        </p:spPr>
        <p:txBody>
          <a:bodyPr wrap="square">
            <a:spAutoFit/>
          </a:bodyPr>
          <a:lstStyle/>
          <a:p>
            <a:pPr>
              <a:defRPr/>
            </a:pPr>
            <a:r>
              <a:rPr lang="en-US" sz="1200" b="1" dirty="0">
                <a:latin typeface="+mj-lt"/>
                <a:ea typeface="+mn-ea"/>
              </a:rPr>
              <a:t>11    X</a:t>
            </a:r>
            <a:endParaRPr lang="en-US" sz="1200" b="1" dirty="0">
              <a:latin typeface="+mj-lt"/>
              <a:ea typeface="+mn-ea"/>
              <a:cs typeface="Aharoni" pitchFamily="2" charset="-79"/>
            </a:endParaRPr>
          </a:p>
        </p:txBody>
      </p:sp>
      <p:sp>
        <p:nvSpPr>
          <p:cNvPr id="56" name="TextBox 55">
            <a:extLst>
              <a:ext uri="{FF2B5EF4-FFF2-40B4-BE49-F238E27FC236}">
                <a16:creationId xmlns:a16="http://schemas.microsoft.com/office/drawing/2014/main" id="{925D6CB2-607B-4571-9E16-8530A706C1AA}"/>
              </a:ext>
            </a:extLst>
          </p:cNvPr>
          <p:cNvSpPr txBox="1"/>
          <p:nvPr/>
        </p:nvSpPr>
        <p:spPr>
          <a:xfrm>
            <a:off x="5519502" y="1586988"/>
            <a:ext cx="838200" cy="276999"/>
          </a:xfrm>
          <a:prstGeom prst="rect">
            <a:avLst/>
          </a:prstGeom>
          <a:noFill/>
        </p:spPr>
        <p:txBody>
          <a:bodyPr wrap="square">
            <a:spAutoFit/>
          </a:bodyPr>
          <a:lstStyle/>
          <a:p>
            <a:pPr>
              <a:defRPr/>
            </a:pPr>
            <a:r>
              <a:rPr lang="en-US" sz="1200" b="1" dirty="0">
                <a:latin typeface="+mj-lt"/>
                <a:ea typeface="+mn-ea"/>
              </a:rPr>
              <a:t>16   20</a:t>
            </a:r>
            <a:endParaRPr lang="en-US" sz="1200" b="1" dirty="0">
              <a:latin typeface="+mj-lt"/>
              <a:ea typeface="+mn-ea"/>
              <a:cs typeface="Aharoni" pitchFamily="2" charset="-79"/>
            </a:endParaRPr>
          </a:p>
        </p:txBody>
      </p:sp>
      <p:sp>
        <p:nvSpPr>
          <p:cNvPr id="57" name="TextBox 56">
            <a:extLst>
              <a:ext uri="{FF2B5EF4-FFF2-40B4-BE49-F238E27FC236}">
                <a16:creationId xmlns:a16="http://schemas.microsoft.com/office/drawing/2014/main" id="{925D6CB2-607B-4571-9E16-8530A706C1AA}"/>
              </a:ext>
            </a:extLst>
          </p:cNvPr>
          <p:cNvSpPr txBox="1"/>
          <p:nvPr/>
        </p:nvSpPr>
        <p:spPr>
          <a:xfrm>
            <a:off x="1034588" y="1301960"/>
            <a:ext cx="322938" cy="338554"/>
          </a:xfrm>
          <a:prstGeom prst="rect">
            <a:avLst/>
          </a:prstGeom>
          <a:noFill/>
        </p:spPr>
        <p:txBody>
          <a:bodyPr wrap="square">
            <a:spAutoFit/>
          </a:bodyPr>
          <a:lstStyle/>
          <a:p>
            <a:pPr>
              <a:defRPr/>
            </a:pPr>
            <a:r>
              <a:rPr lang="en-US" sz="1600" b="1" dirty="0">
                <a:latin typeface="Verdana" panose="020B0604030504040204" pitchFamily="34" charset="0"/>
                <a:ea typeface="Verdana" panose="020B0604030504040204" pitchFamily="34" charset="0"/>
              </a:rPr>
              <a:t>X</a:t>
            </a:r>
            <a:endParaRPr lang="en-US" sz="1200" b="1" spc="-50" dirty="0">
              <a:latin typeface="Verdana" panose="020B0604030504040204" pitchFamily="34" charset="0"/>
              <a:ea typeface="Verdana" panose="020B0604030504040204" pitchFamily="34" charset="0"/>
              <a:cs typeface="Aharoni" pitchFamily="2" charset="-79"/>
            </a:endParaRPr>
          </a:p>
        </p:txBody>
      </p:sp>
      <p:sp>
        <p:nvSpPr>
          <p:cNvPr id="58" name="TextBox 57">
            <a:extLst>
              <a:ext uri="{FF2B5EF4-FFF2-40B4-BE49-F238E27FC236}">
                <a16:creationId xmlns:a16="http://schemas.microsoft.com/office/drawing/2014/main" id="{925D6CB2-607B-4571-9E16-8530A706C1AA}"/>
              </a:ext>
            </a:extLst>
          </p:cNvPr>
          <p:cNvSpPr txBox="1"/>
          <p:nvPr/>
        </p:nvSpPr>
        <p:spPr>
          <a:xfrm>
            <a:off x="6584229" y="1297361"/>
            <a:ext cx="322938" cy="338554"/>
          </a:xfrm>
          <a:prstGeom prst="rect">
            <a:avLst/>
          </a:prstGeom>
          <a:noFill/>
        </p:spPr>
        <p:txBody>
          <a:bodyPr wrap="square">
            <a:spAutoFit/>
          </a:bodyPr>
          <a:lstStyle/>
          <a:p>
            <a:pPr>
              <a:defRPr/>
            </a:pPr>
            <a:r>
              <a:rPr lang="en-US" sz="1600" b="1" dirty="0">
                <a:latin typeface="Verdana" panose="020B0604030504040204" pitchFamily="34" charset="0"/>
                <a:ea typeface="Verdana" panose="020B0604030504040204" pitchFamily="34" charset="0"/>
              </a:rPr>
              <a:t>X</a:t>
            </a:r>
            <a:endParaRPr lang="en-US" sz="1200" b="1" spc="-50" dirty="0">
              <a:latin typeface="Verdana" panose="020B0604030504040204" pitchFamily="34" charset="0"/>
              <a:ea typeface="Verdana" panose="020B0604030504040204" pitchFamily="34" charset="0"/>
              <a:cs typeface="Aharoni" pitchFamily="2" charset="-79"/>
            </a:endParaRPr>
          </a:p>
        </p:txBody>
      </p:sp>
      <p:sp>
        <p:nvSpPr>
          <p:cNvPr id="59" name="TextBox 58">
            <a:extLst>
              <a:ext uri="{FF2B5EF4-FFF2-40B4-BE49-F238E27FC236}">
                <a16:creationId xmlns:a16="http://schemas.microsoft.com/office/drawing/2014/main" id="{925D6CB2-607B-4571-9E16-8530A706C1AA}"/>
              </a:ext>
            </a:extLst>
          </p:cNvPr>
          <p:cNvSpPr txBox="1"/>
          <p:nvPr/>
        </p:nvSpPr>
        <p:spPr>
          <a:xfrm>
            <a:off x="1233802" y="1333591"/>
            <a:ext cx="376522" cy="276999"/>
          </a:xfrm>
          <a:prstGeom prst="rect">
            <a:avLst/>
          </a:prstGeom>
          <a:noFill/>
        </p:spPr>
        <p:txBody>
          <a:bodyPr wrap="square">
            <a:spAutoFit/>
          </a:bodyPr>
          <a:lstStyle/>
          <a:p>
            <a:pPr>
              <a:defRPr/>
            </a:pPr>
            <a:r>
              <a:rPr lang="en-US" sz="1200" b="1" spc="-50" dirty="0">
                <a:latin typeface="+mj-lt"/>
                <a:ea typeface="+mn-ea"/>
              </a:rPr>
              <a:t>10</a:t>
            </a:r>
            <a:endParaRPr lang="en-US" sz="1200" b="1" spc="-50" dirty="0">
              <a:latin typeface="+mj-lt"/>
              <a:ea typeface="+mn-ea"/>
              <a:cs typeface="Aharoni" pitchFamily="2" charset="-79"/>
            </a:endParaRPr>
          </a:p>
        </p:txBody>
      </p:sp>
      <p:sp>
        <p:nvSpPr>
          <p:cNvPr id="60" name="TextBox 59">
            <a:extLst>
              <a:ext uri="{FF2B5EF4-FFF2-40B4-BE49-F238E27FC236}">
                <a16:creationId xmlns:a16="http://schemas.microsoft.com/office/drawing/2014/main" id="{925D6CB2-607B-4571-9E16-8530A706C1AA}"/>
              </a:ext>
            </a:extLst>
          </p:cNvPr>
          <p:cNvSpPr txBox="1"/>
          <p:nvPr/>
        </p:nvSpPr>
        <p:spPr>
          <a:xfrm>
            <a:off x="6773052" y="1340715"/>
            <a:ext cx="376522" cy="276999"/>
          </a:xfrm>
          <a:prstGeom prst="rect">
            <a:avLst/>
          </a:prstGeom>
          <a:noFill/>
        </p:spPr>
        <p:txBody>
          <a:bodyPr wrap="square">
            <a:spAutoFit/>
          </a:bodyPr>
          <a:lstStyle/>
          <a:p>
            <a:pPr algn="ctr">
              <a:defRPr/>
            </a:pPr>
            <a:r>
              <a:rPr lang="en-US" sz="1200" b="1" spc="-50" dirty="0">
                <a:latin typeface="+mj-lt"/>
                <a:ea typeface="+mn-ea"/>
              </a:rPr>
              <a:t>5</a:t>
            </a:r>
            <a:endParaRPr lang="en-US" sz="1200" b="1" spc="-50" dirty="0">
              <a:latin typeface="+mj-lt"/>
              <a:ea typeface="+mn-ea"/>
              <a:cs typeface="Aharoni" pitchFamily="2" charset="-79"/>
            </a:endParaRPr>
          </a:p>
        </p:txBody>
      </p:sp>
    </p:spTree>
    <p:custDataLst>
      <p:tags r:id="rId1"/>
    </p:custDataLst>
  </p:cSld>
  <p:clrMapOvr>
    <a:masterClrMapping/>
  </p:clrMapOvr>
  <p:transition spd="slow" advTm="54154">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1.7|2|2.3|1.8|1.2|3.6|2.3|4.3|2.5|1.7|2.1|1.2|2.1|2"/>
</p:tagLst>
</file>

<file path=ppt/tags/tag10.xml><?xml version="1.0" encoding="utf-8"?>
<p:tagLst xmlns:a="http://schemas.openxmlformats.org/drawingml/2006/main" xmlns:r="http://schemas.openxmlformats.org/officeDocument/2006/relationships" xmlns:p="http://schemas.openxmlformats.org/presentationml/2006/main">
  <p:tag name="TIMING" val="|6.2|30.1|2.2|8.3"/>
</p:tagLst>
</file>

<file path=ppt/tags/tag11.xml><?xml version="1.0" encoding="utf-8"?>
<p:tagLst xmlns:a="http://schemas.openxmlformats.org/drawingml/2006/main" xmlns:r="http://schemas.openxmlformats.org/officeDocument/2006/relationships" xmlns:p="http://schemas.openxmlformats.org/presentationml/2006/main">
  <p:tag name="TIMING" val="|2.7|5.3|4.7|11.9|8.2|7.3|5.5"/>
</p:tagLst>
</file>

<file path=ppt/tags/tag12.xml><?xml version="1.0" encoding="utf-8"?>
<p:tagLst xmlns:a="http://schemas.openxmlformats.org/drawingml/2006/main" xmlns:r="http://schemas.openxmlformats.org/officeDocument/2006/relationships" xmlns:p="http://schemas.openxmlformats.org/presentationml/2006/main">
  <p:tag name="TIMING" val="|1.5|12.1|1.6|2.6|3.8"/>
</p:tagLst>
</file>

<file path=ppt/tags/tag13.xml><?xml version="1.0" encoding="utf-8"?>
<p:tagLst xmlns:a="http://schemas.openxmlformats.org/drawingml/2006/main" xmlns:r="http://schemas.openxmlformats.org/officeDocument/2006/relationships" xmlns:p="http://schemas.openxmlformats.org/presentationml/2006/main">
  <p:tag name="TIMING" val="|5.8|7.4|80|1.7|7.1|3.3"/>
</p:tagLst>
</file>

<file path=ppt/tags/tag14.xml><?xml version="1.0" encoding="utf-8"?>
<p:tagLst xmlns:a="http://schemas.openxmlformats.org/drawingml/2006/main" xmlns:r="http://schemas.openxmlformats.org/officeDocument/2006/relationships" xmlns:p="http://schemas.openxmlformats.org/presentationml/2006/main">
  <p:tag name="TIMING" val="|4.9|6.5|4.8"/>
</p:tagLst>
</file>

<file path=ppt/tags/tag15.xml><?xml version="1.0" encoding="utf-8"?>
<p:tagLst xmlns:a="http://schemas.openxmlformats.org/drawingml/2006/main" xmlns:r="http://schemas.openxmlformats.org/officeDocument/2006/relationships" xmlns:p="http://schemas.openxmlformats.org/presentationml/2006/main">
  <p:tag name="TIMING" val="|6.9|6.2|5.7|11.9"/>
</p:tagLst>
</file>

<file path=ppt/tags/tag16.xml><?xml version="1.0" encoding="utf-8"?>
<p:tagLst xmlns:a="http://schemas.openxmlformats.org/drawingml/2006/main" xmlns:r="http://schemas.openxmlformats.org/officeDocument/2006/relationships" xmlns:p="http://schemas.openxmlformats.org/presentationml/2006/main">
  <p:tag name="TIMING" val="|3.9|4.2|5.5|11.2|8.1"/>
</p:tagLst>
</file>

<file path=ppt/tags/tag17.xml><?xml version="1.0" encoding="utf-8"?>
<p:tagLst xmlns:a="http://schemas.openxmlformats.org/drawingml/2006/main" xmlns:r="http://schemas.openxmlformats.org/officeDocument/2006/relationships" xmlns:p="http://schemas.openxmlformats.org/presentationml/2006/main">
  <p:tag name="TIMING" val="|14.2|4.4|2.1|3.4|6.6|4.9|9.8"/>
</p:tagLst>
</file>

<file path=ppt/tags/tag18.xml><?xml version="1.0" encoding="utf-8"?>
<p:tagLst xmlns:a="http://schemas.openxmlformats.org/drawingml/2006/main" xmlns:r="http://schemas.openxmlformats.org/officeDocument/2006/relationships" xmlns:p="http://schemas.openxmlformats.org/presentationml/2006/main">
  <p:tag name="TIMING" val="|2.8|9.2|13.3|4.3|9.2|5.9|3.1|4.7"/>
</p:tagLst>
</file>

<file path=ppt/tags/tag19.xml><?xml version="1.0" encoding="utf-8"?>
<p:tagLst xmlns:a="http://schemas.openxmlformats.org/drawingml/2006/main" xmlns:r="http://schemas.openxmlformats.org/officeDocument/2006/relationships" xmlns:p="http://schemas.openxmlformats.org/presentationml/2006/main">
  <p:tag name="TIMING" val="|3.5|8.4|6|4.7|4|3.5"/>
</p:tagLst>
</file>

<file path=ppt/tags/tag2.xml><?xml version="1.0" encoding="utf-8"?>
<p:tagLst xmlns:a="http://schemas.openxmlformats.org/drawingml/2006/main" xmlns:r="http://schemas.openxmlformats.org/officeDocument/2006/relationships" xmlns:p="http://schemas.openxmlformats.org/presentationml/2006/main">
  <p:tag name="TIMING" val="|8.7|3.1|19.1|11.2"/>
</p:tagLst>
</file>

<file path=ppt/tags/tag20.xml><?xml version="1.0" encoding="utf-8"?>
<p:tagLst xmlns:a="http://schemas.openxmlformats.org/drawingml/2006/main" xmlns:r="http://schemas.openxmlformats.org/officeDocument/2006/relationships" xmlns:p="http://schemas.openxmlformats.org/presentationml/2006/main">
  <p:tag name="TIMING" val="|6.9|7.7|6.9|4.2|5.5"/>
</p:tagLst>
</file>

<file path=ppt/tags/tag21.xml><?xml version="1.0" encoding="utf-8"?>
<p:tagLst xmlns:a="http://schemas.openxmlformats.org/drawingml/2006/main" xmlns:r="http://schemas.openxmlformats.org/officeDocument/2006/relationships" xmlns:p="http://schemas.openxmlformats.org/presentationml/2006/main">
  <p:tag name="TIMING" val="|1.5|9.9|9.1|8.2|5.9|6.8|7.2|17.5|11.1|5.9|4.5|3.5"/>
</p:tagLst>
</file>

<file path=ppt/tags/tag22.xml><?xml version="1.0" encoding="utf-8"?>
<p:tagLst xmlns:a="http://schemas.openxmlformats.org/drawingml/2006/main" xmlns:r="http://schemas.openxmlformats.org/officeDocument/2006/relationships" xmlns:p="http://schemas.openxmlformats.org/presentationml/2006/main">
  <p:tag name="TIMING" val="|4.7|7.2|4.9|4.9|4"/>
</p:tagLst>
</file>

<file path=ppt/tags/tag23.xml><?xml version="1.0" encoding="utf-8"?>
<p:tagLst xmlns:a="http://schemas.openxmlformats.org/drawingml/2006/main" xmlns:r="http://schemas.openxmlformats.org/officeDocument/2006/relationships" xmlns:p="http://schemas.openxmlformats.org/presentationml/2006/main">
  <p:tag name="TIMING" val="|7|6.4|6.1|3.8|5.2|5|9.7"/>
</p:tagLst>
</file>

<file path=ppt/tags/tag24.xml><?xml version="1.0" encoding="utf-8"?>
<p:tagLst xmlns:a="http://schemas.openxmlformats.org/drawingml/2006/main" xmlns:r="http://schemas.openxmlformats.org/officeDocument/2006/relationships" xmlns:p="http://schemas.openxmlformats.org/presentationml/2006/main">
  <p:tag name="TIMING" val="|3.7|7.9|4.4|7|14.3"/>
</p:tagLst>
</file>

<file path=ppt/tags/tag25.xml><?xml version="1.0" encoding="utf-8"?>
<p:tagLst xmlns:a="http://schemas.openxmlformats.org/drawingml/2006/main" xmlns:r="http://schemas.openxmlformats.org/officeDocument/2006/relationships" xmlns:p="http://schemas.openxmlformats.org/presentationml/2006/main">
  <p:tag name="TIMING" val="|12.4|2.9|4.2|13.3|8.5|5.2|5.9|6.8|5.5|4.1|4.1"/>
</p:tagLst>
</file>

<file path=ppt/tags/tag26.xml><?xml version="1.0" encoding="utf-8"?>
<p:tagLst xmlns:a="http://schemas.openxmlformats.org/drawingml/2006/main" xmlns:r="http://schemas.openxmlformats.org/officeDocument/2006/relationships" xmlns:p="http://schemas.openxmlformats.org/presentationml/2006/main">
  <p:tag name="TIMING" val="|7.6|8.1|4.2|5|12.9|3.6|3.4|2.7|9.8"/>
</p:tagLst>
</file>

<file path=ppt/tags/tag27.xml><?xml version="1.0" encoding="utf-8"?>
<p:tagLst xmlns:a="http://schemas.openxmlformats.org/drawingml/2006/main" xmlns:r="http://schemas.openxmlformats.org/officeDocument/2006/relationships" xmlns:p="http://schemas.openxmlformats.org/presentationml/2006/main">
  <p:tag name="TIMING" val="|10.9|4.9|3.5|3.9|5.2|4.8"/>
</p:tagLst>
</file>

<file path=ppt/tags/tag28.xml><?xml version="1.0" encoding="utf-8"?>
<p:tagLst xmlns:a="http://schemas.openxmlformats.org/drawingml/2006/main" xmlns:r="http://schemas.openxmlformats.org/officeDocument/2006/relationships" xmlns:p="http://schemas.openxmlformats.org/presentationml/2006/main">
  <p:tag name="TIMING" val="|1.5|1.9|9.3|8.2|1.9|4|2.7|4.5|4.7"/>
</p:tagLst>
</file>

<file path=ppt/tags/tag29.xml><?xml version="1.0" encoding="utf-8"?>
<p:tagLst xmlns:a="http://schemas.openxmlformats.org/drawingml/2006/main" xmlns:r="http://schemas.openxmlformats.org/officeDocument/2006/relationships" xmlns:p="http://schemas.openxmlformats.org/presentationml/2006/main">
  <p:tag name="TIMING" val="|18.5|5.4|9|2.7"/>
</p:tagLst>
</file>

<file path=ppt/tags/tag3.xml><?xml version="1.0" encoding="utf-8"?>
<p:tagLst xmlns:a="http://schemas.openxmlformats.org/drawingml/2006/main" xmlns:r="http://schemas.openxmlformats.org/officeDocument/2006/relationships" xmlns:p="http://schemas.openxmlformats.org/presentationml/2006/main">
  <p:tag name="TIMING" val="|12.5|12.6|6.5|9.1|7.3"/>
</p:tagLst>
</file>

<file path=ppt/tags/tag30.xml><?xml version="1.0" encoding="utf-8"?>
<p:tagLst xmlns:a="http://schemas.openxmlformats.org/drawingml/2006/main" xmlns:r="http://schemas.openxmlformats.org/officeDocument/2006/relationships" xmlns:p="http://schemas.openxmlformats.org/presentationml/2006/main">
  <p:tag name="TIMING" val="|10.6|10.2|5.8|7.7"/>
</p:tagLst>
</file>

<file path=ppt/tags/tag31.xml><?xml version="1.0" encoding="utf-8"?>
<p:tagLst xmlns:a="http://schemas.openxmlformats.org/drawingml/2006/main" xmlns:r="http://schemas.openxmlformats.org/officeDocument/2006/relationships" xmlns:p="http://schemas.openxmlformats.org/presentationml/2006/main">
  <p:tag name="TIMING" val="|6|4.6"/>
</p:tagLst>
</file>

<file path=ppt/tags/tag32.xml><?xml version="1.0" encoding="utf-8"?>
<p:tagLst xmlns:a="http://schemas.openxmlformats.org/drawingml/2006/main" xmlns:r="http://schemas.openxmlformats.org/officeDocument/2006/relationships" xmlns:p="http://schemas.openxmlformats.org/presentationml/2006/main">
  <p:tag name="TIMING" val="|25.6|6|12.9|8.6|7.4"/>
</p:tagLst>
</file>

<file path=ppt/tags/tag33.xml><?xml version="1.0" encoding="utf-8"?>
<p:tagLst xmlns:a="http://schemas.openxmlformats.org/drawingml/2006/main" xmlns:r="http://schemas.openxmlformats.org/officeDocument/2006/relationships" xmlns:p="http://schemas.openxmlformats.org/presentationml/2006/main">
  <p:tag name="TIMING" val="|13.2|4.2|5.2|14.9"/>
</p:tagLst>
</file>

<file path=ppt/tags/tag34.xml><?xml version="1.0" encoding="utf-8"?>
<p:tagLst xmlns:a="http://schemas.openxmlformats.org/drawingml/2006/main" xmlns:r="http://schemas.openxmlformats.org/officeDocument/2006/relationships" xmlns:p="http://schemas.openxmlformats.org/presentationml/2006/main">
  <p:tag name="TIMING" val="|12.2|4.4|3.5|5.9|6.2"/>
</p:tagLst>
</file>

<file path=ppt/tags/tag4.xml><?xml version="1.0" encoding="utf-8"?>
<p:tagLst xmlns:a="http://schemas.openxmlformats.org/drawingml/2006/main" xmlns:r="http://schemas.openxmlformats.org/officeDocument/2006/relationships" xmlns:p="http://schemas.openxmlformats.org/presentationml/2006/main">
  <p:tag name="TIMING" val="|19.9|2.9|6.5|2.9"/>
</p:tagLst>
</file>

<file path=ppt/tags/tag5.xml><?xml version="1.0" encoding="utf-8"?>
<p:tagLst xmlns:a="http://schemas.openxmlformats.org/drawingml/2006/main" xmlns:r="http://schemas.openxmlformats.org/officeDocument/2006/relationships" xmlns:p="http://schemas.openxmlformats.org/presentationml/2006/main">
  <p:tag name="TIMING" val="|23.1|6.4|4.6|17.2|5.6|2.8"/>
</p:tagLst>
</file>

<file path=ppt/tags/tag6.xml><?xml version="1.0" encoding="utf-8"?>
<p:tagLst xmlns:a="http://schemas.openxmlformats.org/drawingml/2006/main" xmlns:r="http://schemas.openxmlformats.org/officeDocument/2006/relationships" xmlns:p="http://schemas.openxmlformats.org/presentationml/2006/main">
  <p:tag name="TIMING" val="|44"/>
</p:tagLst>
</file>

<file path=ppt/tags/tag7.xml><?xml version="1.0" encoding="utf-8"?>
<p:tagLst xmlns:a="http://schemas.openxmlformats.org/drawingml/2006/main" xmlns:r="http://schemas.openxmlformats.org/officeDocument/2006/relationships" xmlns:p="http://schemas.openxmlformats.org/presentationml/2006/main">
  <p:tag name="TIMING" val="|7.4|5.1|7.4|3.4|17.4|5.3|10|4.1"/>
</p:tagLst>
</file>

<file path=ppt/tags/tag8.xml><?xml version="1.0" encoding="utf-8"?>
<p:tagLst xmlns:a="http://schemas.openxmlformats.org/drawingml/2006/main" xmlns:r="http://schemas.openxmlformats.org/officeDocument/2006/relationships" xmlns:p="http://schemas.openxmlformats.org/presentationml/2006/main">
  <p:tag name="TIMING" val="|5.4|4.4|13.3|16.7|9.1|17|6.1|10.5"/>
</p:tagLst>
</file>

<file path=ppt/tags/tag9.xml><?xml version="1.0" encoding="utf-8"?>
<p:tagLst xmlns:a="http://schemas.openxmlformats.org/drawingml/2006/main" xmlns:r="http://schemas.openxmlformats.org/officeDocument/2006/relationships" xmlns:p="http://schemas.openxmlformats.org/presentationml/2006/main">
  <p:tag name="TIMING" val="|9.1|8.6|7.5|11.6|2.2|3.6|4.4|2.2|5.9|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rgbClr val="070F57"/>
      </a:dk1>
      <a:lt1>
        <a:srgbClr val="8D0F16"/>
      </a:lt1>
      <a:dk2>
        <a:srgbClr val="070F57"/>
      </a:dk2>
      <a:lt2>
        <a:srgbClr val="8D0F16"/>
      </a:lt2>
      <a:accent1>
        <a:srgbClr val="D8D8D8"/>
      </a:accent1>
      <a:accent2>
        <a:srgbClr val="BFBFBF"/>
      </a:accent2>
      <a:accent3>
        <a:srgbClr val="7F7F7F"/>
      </a:accent3>
      <a:accent4>
        <a:srgbClr val="D8B25C"/>
      </a:accent4>
      <a:accent5>
        <a:srgbClr val="7BA79D"/>
      </a:accent5>
      <a:accent6>
        <a:srgbClr val="968C8C"/>
      </a:accent6>
      <a:hlink>
        <a:srgbClr val="0070C0"/>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26789</TotalTime>
  <Words>8960</Words>
  <Application>Microsoft Office PowerPoint</Application>
  <PresentationFormat>On-screen Show (4:3)</PresentationFormat>
  <Paragraphs>944</Paragraphs>
  <Slides>39</Slides>
  <Notes>39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Aeolus</vt:lpstr>
      <vt:lpstr>Amazone BT</vt:lpstr>
      <vt:lpstr>Arial</vt:lpstr>
      <vt:lpstr>Arial Black</vt:lpstr>
      <vt:lpstr>Arial Narrow</vt:lpstr>
      <vt:lpstr>Calibri</vt:lpstr>
      <vt:lpstr>Georgia</vt:lpstr>
      <vt:lpstr>HansonsHand</vt:lpstr>
      <vt:lpstr>Mistral</vt:lpstr>
      <vt:lpstr>Tahoma</vt:lpstr>
      <vt:lpstr>Trebuchet MS</vt:lpstr>
      <vt:lpstr>Verdana</vt:lpstr>
      <vt:lpstr>Wingdings</vt:lpstr>
      <vt:lpstr>Wingdings 2</vt:lpstr>
      <vt:lpstr>Urban</vt:lpstr>
      <vt:lpstr>Scoring Clinic</vt:lpstr>
      <vt:lpstr>PowerPoint Presentation</vt:lpstr>
      <vt:lpstr>Parts of the Scoresheet</vt:lpstr>
      <vt:lpstr> Heading Section</vt:lpstr>
      <vt:lpstr>Officials Section</vt:lpstr>
      <vt:lpstr>Coin Toss Results</vt:lpstr>
      <vt:lpstr>Line-Up Sheets</vt:lpstr>
      <vt:lpstr>PowerPoint Presentation</vt:lpstr>
      <vt:lpstr>PowerPoint Presentation</vt:lpstr>
      <vt:lpstr>PowerPoint Presentation</vt:lpstr>
      <vt:lpstr>Things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Substitution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Sanctions</vt:lpstr>
      <vt:lpstr>PowerPoint Presentation</vt:lpstr>
      <vt:lpstr>PowerPoint Presentation</vt:lpstr>
      <vt:lpstr>PowerPoint Presentation</vt:lpstr>
      <vt:lpstr>PowerPoint Presentation</vt:lpstr>
      <vt:lpstr>Deciding Set</vt:lpstr>
      <vt:lpstr>Deciding Set</vt:lpstr>
      <vt:lpstr>Deciding Set</vt:lpstr>
      <vt:lpstr>Deciding Set</vt:lpstr>
      <vt:lpstr>Deciding Set</vt:lpstr>
      <vt:lpstr>Deciding Set</vt:lpstr>
      <vt:lpstr>Deciding Set</vt:lpstr>
      <vt:lpstr>Scoring Clinic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Stringer</dc:creator>
  <cp:lastModifiedBy>Nancy Funk</cp:lastModifiedBy>
  <cp:revision>277</cp:revision>
  <dcterms:created xsi:type="dcterms:W3CDTF">2018-02-16T21:58:10Z</dcterms:created>
  <dcterms:modified xsi:type="dcterms:W3CDTF">2019-12-27T03:28:21Z</dcterms:modified>
</cp:coreProperties>
</file>